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3.xml" ContentType="application/vnd.openxmlformats-officedocument.theme+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4.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5.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 id="2147483693" r:id="rId5"/>
    <p:sldMasterId id="2147483732" r:id="rId6"/>
    <p:sldMasterId id="2147483749" r:id="rId7"/>
    <p:sldMasterId id="2147483766" r:id="rId8"/>
    <p:sldMasterId id="2147483779" r:id="rId9"/>
  </p:sldMasterIdLst>
  <p:notesMasterIdLst>
    <p:notesMasterId r:id="rId55"/>
  </p:notesMasterIdLst>
  <p:sldIdLst>
    <p:sldId id="304" r:id="rId10"/>
    <p:sldId id="314" r:id="rId11"/>
    <p:sldId id="288" r:id="rId12"/>
    <p:sldId id="287" r:id="rId13"/>
    <p:sldId id="299" r:id="rId14"/>
    <p:sldId id="258" r:id="rId15"/>
    <p:sldId id="257" r:id="rId16"/>
    <p:sldId id="320" r:id="rId17"/>
    <p:sldId id="259" r:id="rId18"/>
    <p:sldId id="260" r:id="rId19"/>
    <p:sldId id="317" r:id="rId20"/>
    <p:sldId id="396" r:id="rId21"/>
    <p:sldId id="386" r:id="rId22"/>
    <p:sldId id="387" r:id="rId23"/>
    <p:sldId id="389" r:id="rId24"/>
    <p:sldId id="318" r:id="rId25"/>
    <p:sldId id="376" r:id="rId26"/>
    <p:sldId id="378" r:id="rId27"/>
    <p:sldId id="370" r:id="rId28"/>
    <p:sldId id="371" r:id="rId29"/>
    <p:sldId id="358" r:id="rId30"/>
    <p:sldId id="357" r:id="rId31"/>
    <p:sldId id="375" r:id="rId32"/>
    <p:sldId id="379" r:id="rId33"/>
    <p:sldId id="319" r:id="rId34"/>
    <p:sldId id="392" r:id="rId35"/>
    <p:sldId id="265" r:id="rId36"/>
    <p:sldId id="266" r:id="rId37"/>
    <p:sldId id="393" r:id="rId38"/>
    <p:sldId id="269" r:id="rId39"/>
    <p:sldId id="394" r:id="rId40"/>
    <p:sldId id="268" r:id="rId41"/>
    <p:sldId id="273" r:id="rId42"/>
    <p:sldId id="395" r:id="rId43"/>
    <p:sldId id="272" r:id="rId44"/>
    <p:sldId id="261" r:id="rId45"/>
    <p:sldId id="264" r:id="rId46"/>
    <p:sldId id="275" r:id="rId47"/>
    <p:sldId id="270" r:id="rId48"/>
    <p:sldId id="276" r:id="rId49"/>
    <p:sldId id="256" r:id="rId50"/>
    <p:sldId id="274" r:id="rId51"/>
    <p:sldId id="305" r:id="rId52"/>
    <p:sldId id="391" r:id="rId53"/>
    <p:sldId id="390" r:id="rId54"/>
  </p:sldIdLst>
  <p:sldSz cx="12192000" cy="6858000"/>
  <p:notesSz cx="7023100" cy="93091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78631" autoAdjust="0"/>
  </p:normalViewPr>
  <p:slideViewPr>
    <p:cSldViewPr snapToGrid="0">
      <p:cViewPr varScale="1">
        <p:scale>
          <a:sx n="65" d="100"/>
          <a:sy n="65" d="100"/>
        </p:scale>
        <p:origin x="1358" y="43"/>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4.xml"/><Relationship Id="rId18" Type="http://schemas.openxmlformats.org/officeDocument/2006/relationships/slide" Target="slides/slide9.xml"/><Relationship Id="rId26" Type="http://schemas.openxmlformats.org/officeDocument/2006/relationships/slide" Target="slides/slide17.xml"/><Relationship Id="rId39" Type="http://schemas.openxmlformats.org/officeDocument/2006/relationships/slide" Target="slides/slide30.xml"/><Relationship Id="rId21" Type="http://schemas.openxmlformats.org/officeDocument/2006/relationships/slide" Target="slides/slide12.xml"/><Relationship Id="rId34" Type="http://schemas.openxmlformats.org/officeDocument/2006/relationships/slide" Target="slides/slide25.xml"/><Relationship Id="rId42" Type="http://schemas.openxmlformats.org/officeDocument/2006/relationships/slide" Target="slides/slide33.xml"/><Relationship Id="rId47" Type="http://schemas.openxmlformats.org/officeDocument/2006/relationships/slide" Target="slides/slide38.xml"/><Relationship Id="rId50" Type="http://schemas.openxmlformats.org/officeDocument/2006/relationships/slide" Target="slides/slide41.xml"/><Relationship Id="rId55" Type="http://schemas.openxmlformats.org/officeDocument/2006/relationships/notesMaster" Target="notesMasters/notesMaster1.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7.xml"/><Relationship Id="rId29" Type="http://schemas.openxmlformats.org/officeDocument/2006/relationships/slide" Target="slides/slide20.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slide" Target="slides/slide23.xml"/><Relationship Id="rId37" Type="http://schemas.openxmlformats.org/officeDocument/2006/relationships/slide" Target="slides/slide28.xml"/><Relationship Id="rId40" Type="http://schemas.openxmlformats.org/officeDocument/2006/relationships/slide" Target="slides/slide31.xml"/><Relationship Id="rId45" Type="http://schemas.openxmlformats.org/officeDocument/2006/relationships/slide" Target="slides/slide36.xml"/><Relationship Id="rId53" Type="http://schemas.openxmlformats.org/officeDocument/2006/relationships/slide" Target="slides/slide44.xml"/><Relationship Id="rId58" Type="http://schemas.openxmlformats.org/officeDocument/2006/relationships/viewProps" Target="viewProps.xml"/><Relationship Id="rId5" Type="http://schemas.openxmlformats.org/officeDocument/2006/relationships/slideMaster" Target="slideMasters/slideMaster2.xml"/><Relationship Id="rId61" Type="http://schemas.microsoft.com/office/2018/10/relationships/authors" Target="authors.xml"/><Relationship Id="rId19" Type="http://schemas.openxmlformats.org/officeDocument/2006/relationships/slide" Target="slides/slide10.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slide" Target="slides/slide34.xml"/><Relationship Id="rId48" Type="http://schemas.openxmlformats.org/officeDocument/2006/relationships/slide" Target="slides/slide39.xml"/><Relationship Id="rId56" Type="http://schemas.openxmlformats.org/officeDocument/2006/relationships/commentAuthors" Target="commentAuthors.xml"/><Relationship Id="rId8" Type="http://schemas.openxmlformats.org/officeDocument/2006/relationships/slideMaster" Target="slideMasters/slideMaster5.xml"/><Relationship Id="rId51" Type="http://schemas.openxmlformats.org/officeDocument/2006/relationships/slide" Target="slides/slide42.xml"/><Relationship Id="rId3" Type="http://schemas.openxmlformats.org/officeDocument/2006/relationships/customXml" Target="../customXml/item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slide" Target="slides/slide29.xml"/><Relationship Id="rId46" Type="http://schemas.openxmlformats.org/officeDocument/2006/relationships/slide" Target="slides/slide37.xml"/><Relationship Id="rId59" Type="http://schemas.openxmlformats.org/officeDocument/2006/relationships/theme" Target="theme/theme1.xml"/><Relationship Id="rId20" Type="http://schemas.openxmlformats.org/officeDocument/2006/relationships/slide" Target="slides/slide11.xml"/><Relationship Id="rId41" Type="http://schemas.openxmlformats.org/officeDocument/2006/relationships/slide" Target="slides/slide32.xml"/><Relationship Id="rId54" Type="http://schemas.openxmlformats.org/officeDocument/2006/relationships/slide" Target="slides/slide45.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slide" Target="slides/slide27.xml"/><Relationship Id="rId49" Type="http://schemas.openxmlformats.org/officeDocument/2006/relationships/slide" Target="slides/slide40.xml"/><Relationship Id="rId57" Type="http://schemas.openxmlformats.org/officeDocument/2006/relationships/presProps" Target="presProps.xml"/><Relationship Id="rId10" Type="http://schemas.openxmlformats.org/officeDocument/2006/relationships/slide" Target="slides/slide1.xml"/><Relationship Id="rId31" Type="http://schemas.openxmlformats.org/officeDocument/2006/relationships/slide" Target="slides/slide22.xml"/><Relationship Id="rId44" Type="http://schemas.openxmlformats.org/officeDocument/2006/relationships/slide" Target="slides/slide35.xml"/><Relationship Id="rId52" Type="http://schemas.openxmlformats.org/officeDocument/2006/relationships/slide" Target="slides/slide43.xml"/><Relationship Id="rId60"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Master" Target="slideMasters/slideMaster6.xml"/></Relationships>
</file>

<file path=ppt/diagrams/_rels/data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svg"/><Relationship Id="rId1" Type="http://schemas.openxmlformats.org/officeDocument/2006/relationships/image" Target="../media/image40.png"/><Relationship Id="rId4" Type="http://schemas.openxmlformats.org/officeDocument/2006/relationships/image" Target="../media/image43.svg"/></Relationships>
</file>

<file path=ppt/diagrams/_rels/drawing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svg"/><Relationship Id="rId1" Type="http://schemas.openxmlformats.org/officeDocument/2006/relationships/image" Target="../media/image40.png"/><Relationship Id="rId4" Type="http://schemas.openxmlformats.org/officeDocument/2006/relationships/image" Target="../media/image43.svg"/></Relationships>
</file>

<file path=ppt/diagrams/colors1.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522B3CB-1496-4CA2-B5FD-9083E965A2D6}"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AEE2C561-A0C2-4FA4-9D32-9639567564CF}">
      <dgm:prSet/>
      <dgm:spPr/>
      <dgm:t>
        <a:bodyPr/>
        <a:lstStyle/>
        <a:p>
          <a:pPr>
            <a:lnSpc>
              <a:spcPct val="100000"/>
            </a:lnSpc>
          </a:pPr>
          <a:r>
            <a:rPr lang="en-US"/>
            <a:t>Housekeeping plan </a:t>
          </a:r>
        </a:p>
      </dgm:t>
    </dgm:pt>
    <dgm:pt modelId="{79C0C7DD-707B-45F8-A191-B12D74081990}" type="parTrans" cxnId="{1EAC040D-B0BC-4F02-B05B-9B031256FC8F}">
      <dgm:prSet/>
      <dgm:spPr/>
      <dgm:t>
        <a:bodyPr/>
        <a:lstStyle/>
        <a:p>
          <a:endParaRPr lang="en-US"/>
        </a:p>
      </dgm:t>
    </dgm:pt>
    <dgm:pt modelId="{5D4719B8-EFA1-444D-AC42-0BEA5E539B95}" type="sibTrans" cxnId="{1EAC040D-B0BC-4F02-B05B-9B031256FC8F}">
      <dgm:prSet/>
      <dgm:spPr/>
      <dgm:t>
        <a:bodyPr/>
        <a:lstStyle/>
        <a:p>
          <a:endParaRPr lang="en-US"/>
        </a:p>
      </dgm:t>
    </dgm:pt>
    <dgm:pt modelId="{0006DAB0-FB0F-464A-834B-19AAC232D736}">
      <dgm:prSet/>
      <dgm:spPr/>
      <dgm:t>
        <a:bodyPr/>
        <a:lstStyle/>
        <a:p>
          <a:pPr>
            <a:lnSpc>
              <a:spcPct val="100000"/>
            </a:lnSpc>
          </a:pPr>
          <a:r>
            <a:rPr lang="en-US"/>
            <a:t>Housekeeping schedule</a:t>
          </a:r>
        </a:p>
      </dgm:t>
    </dgm:pt>
    <dgm:pt modelId="{85529BE0-70C0-4DED-AED4-B917872F8D38}" type="parTrans" cxnId="{446FABAA-5879-4A85-A9EB-D2F599DF7377}">
      <dgm:prSet/>
      <dgm:spPr/>
      <dgm:t>
        <a:bodyPr/>
        <a:lstStyle/>
        <a:p>
          <a:endParaRPr lang="en-US"/>
        </a:p>
      </dgm:t>
    </dgm:pt>
    <dgm:pt modelId="{655644EF-FFC0-4136-8939-ECBE2888A3C1}" type="sibTrans" cxnId="{446FABAA-5879-4A85-A9EB-D2F599DF7377}">
      <dgm:prSet/>
      <dgm:spPr/>
      <dgm:t>
        <a:bodyPr/>
        <a:lstStyle/>
        <a:p>
          <a:endParaRPr lang="en-US"/>
        </a:p>
      </dgm:t>
    </dgm:pt>
    <dgm:pt modelId="{81A9A74D-C5F5-4714-9481-95768E3C955F}" type="pres">
      <dgm:prSet presAssocID="{8522B3CB-1496-4CA2-B5FD-9083E965A2D6}" presName="root" presStyleCnt="0">
        <dgm:presLayoutVars>
          <dgm:dir/>
          <dgm:resizeHandles val="exact"/>
        </dgm:presLayoutVars>
      </dgm:prSet>
      <dgm:spPr/>
    </dgm:pt>
    <dgm:pt modelId="{01B8867E-38ED-4073-8E1F-1B9B9FBF2148}" type="pres">
      <dgm:prSet presAssocID="{AEE2C561-A0C2-4FA4-9D32-9639567564CF}" presName="compNode" presStyleCnt="0"/>
      <dgm:spPr/>
    </dgm:pt>
    <dgm:pt modelId="{3FEFEBD8-D6C5-4F7D-BA41-F7DBB6258B68}" type="pres">
      <dgm:prSet presAssocID="{AEE2C561-A0C2-4FA4-9D32-9639567564CF}" presName="bgRect" presStyleLbl="bgShp" presStyleIdx="0" presStyleCnt="2"/>
      <dgm:spPr/>
    </dgm:pt>
    <dgm:pt modelId="{DDF835DC-8D5E-4851-BDC7-CA5C28C8FFA0}" type="pres">
      <dgm:prSet presAssocID="{AEE2C561-A0C2-4FA4-9D32-9639567564CF}"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Mop and bucket"/>
        </a:ext>
      </dgm:extLst>
    </dgm:pt>
    <dgm:pt modelId="{834A49DE-1C17-4D35-A32F-656F92E50630}" type="pres">
      <dgm:prSet presAssocID="{AEE2C561-A0C2-4FA4-9D32-9639567564CF}" presName="spaceRect" presStyleCnt="0"/>
      <dgm:spPr/>
    </dgm:pt>
    <dgm:pt modelId="{49B50E24-B07D-4C34-942F-8EB2DDD9DB04}" type="pres">
      <dgm:prSet presAssocID="{AEE2C561-A0C2-4FA4-9D32-9639567564CF}" presName="parTx" presStyleLbl="revTx" presStyleIdx="0" presStyleCnt="2">
        <dgm:presLayoutVars>
          <dgm:chMax val="0"/>
          <dgm:chPref val="0"/>
        </dgm:presLayoutVars>
      </dgm:prSet>
      <dgm:spPr/>
    </dgm:pt>
    <dgm:pt modelId="{18341A64-4FA3-4517-ACDD-279ED606CA12}" type="pres">
      <dgm:prSet presAssocID="{5D4719B8-EFA1-444D-AC42-0BEA5E539B95}" presName="sibTrans" presStyleCnt="0"/>
      <dgm:spPr/>
    </dgm:pt>
    <dgm:pt modelId="{8D3F01B9-662F-47AF-B5E0-5168734A2B7E}" type="pres">
      <dgm:prSet presAssocID="{0006DAB0-FB0F-464A-834B-19AAC232D736}" presName="compNode" presStyleCnt="0"/>
      <dgm:spPr/>
    </dgm:pt>
    <dgm:pt modelId="{75065074-6F48-4584-8444-A375F686F312}" type="pres">
      <dgm:prSet presAssocID="{0006DAB0-FB0F-464A-834B-19AAC232D736}" presName="bgRect" presStyleLbl="bgShp" presStyleIdx="1" presStyleCnt="2"/>
      <dgm:spPr/>
    </dgm:pt>
    <dgm:pt modelId="{1A6EB7A5-7A18-4A93-935D-2DB0133E920F}" type="pres">
      <dgm:prSet presAssocID="{0006DAB0-FB0F-464A-834B-19AAC232D736}"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heckmark"/>
        </a:ext>
      </dgm:extLst>
    </dgm:pt>
    <dgm:pt modelId="{BCED97AB-8D1C-4300-9664-24D6CD35F938}" type="pres">
      <dgm:prSet presAssocID="{0006DAB0-FB0F-464A-834B-19AAC232D736}" presName="spaceRect" presStyleCnt="0"/>
      <dgm:spPr/>
    </dgm:pt>
    <dgm:pt modelId="{EF603B96-6435-491F-826E-CC96A322E4A1}" type="pres">
      <dgm:prSet presAssocID="{0006DAB0-FB0F-464A-834B-19AAC232D736}" presName="parTx" presStyleLbl="revTx" presStyleIdx="1" presStyleCnt="2">
        <dgm:presLayoutVars>
          <dgm:chMax val="0"/>
          <dgm:chPref val="0"/>
        </dgm:presLayoutVars>
      </dgm:prSet>
      <dgm:spPr/>
    </dgm:pt>
  </dgm:ptLst>
  <dgm:cxnLst>
    <dgm:cxn modelId="{1EAC040D-B0BC-4F02-B05B-9B031256FC8F}" srcId="{8522B3CB-1496-4CA2-B5FD-9083E965A2D6}" destId="{AEE2C561-A0C2-4FA4-9D32-9639567564CF}" srcOrd="0" destOrd="0" parTransId="{79C0C7DD-707B-45F8-A191-B12D74081990}" sibTransId="{5D4719B8-EFA1-444D-AC42-0BEA5E539B95}"/>
    <dgm:cxn modelId="{588C795C-D16A-4DF5-A7BE-61838751A602}" type="presOf" srcId="{0006DAB0-FB0F-464A-834B-19AAC232D736}" destId="{EF603B96-6435-491F-826E-CC96A322E4A1}" srcOrd="0" destOrd="0" presId="urn:microsoft.com/office/officeart/2018/2/layout/IconVerticalSolidList"/>
    <dgm:cxn modelId="{9F72C74F-4425-423C-93A3-E174990F5AB3}" type="presOf" srcId="{8522B3CB-1496-4CA2-B5FD-9083E965A2D6}" destId="{81A9A74D-C5F5-4714-9481-95768E3C955F}" srcOrd="0" destOrd="0" presId="urn:microsoft.com/office/officeart/2018/2/layout/IconVerticalSolidList"/>
    <dgm:cxn modelId="{9A313258-0C76-4910-B4B5-36940AB5F068}" type="presOf" srcId="{AEE2C561-A0C2-4FA4-9D32-9639567564CF}" destId="{49B50E24-B07D-4C34-942F-8EB2DDD9DB04}" srcOrd="0" destOrd="0" presId="urn:microsoft.com/office/officeart/2018/2/layout/IconVerticalSolidList"/>
    <dgm:cxn modelId="{446FABAA-5879-4A85-A9EB-D2F599DF7377}" srcId="{8522B3CB-1496-4CA2-B5FD-9083E965A2D6}" destId="{0006DAB0-FB0F-464A-834B-19AAC232D736}" srcOrd="1" destOrd="0" parTransId="{85529BE0-70C0-4DED-AED4-B917872F8D38}" sibTransId="{655644EF-FFC0-4136-8939-ECBE2888A3C1}"/>
    <dgm:cxn modelId="{F5EF0338-1CE1-43FC-AC0C-06A3622F84A3}" type="presParOf" srcId="{81A9A74D-C5F5-4714-9481-95768E3C955F}" destId="{01B8867E-38ED-4073-8E1F-1B9B9FBF2148}" srcOrd="0" destOrd="0" presId="urn:microsoft.com/office/officeart/2018/2/layout/IconVerticalSolidList"/>
    <dgm:cxn modelId="{6ABD0740-6A1C-4725-A963-F45DD171A893}" type="presParOf" srcId="{01B8867E-38ED-4073-8E1F-1B9B9FBF2148}" destId="{3FEFEBD8-D6C5-4F7D-BA41-F7DBB6258B68}" srcOrd="0" destOrd="0" presId="urn:microsoft.com/office/officeart/2018/2/layout/IconVerticalSolidList"/>
    <dgm:cxn modelId="{C72940A1-9350-453C-ACD2-1349C20F8873}" type="presParOf" srcId="{01B8867E-38ED-4073-8E1F-1B9B9FBF2148}" destId="{DDF835DC-8D5E-4851-BDC7-CA5C28C8FFA0}" srcOrd="1" destOrd="0" presId="urn:microsoft.com/office/officeart/2018/2/layout/IconVerticalSolidList"/>
    <dgm:cxn modelId="{120D12D2-3CFB-41B4-8F32-53C2B89EEEE7}" type="presParOf" srcId="{01B8867E-38ED-4073-8E1F-1B9B9FBF2148}" destId="{834A49DE-1C17-4D35-A32F-656F92E50630}" srcOrd="2" destOrd="0" presId="urn:microsoft.com/office/officeart/2018/2/layout/IconVerticalSolidList"/>
    <dgm:cxn modelId="{C6C8E479-C299-4B30-A473-89D530089888}" type="presParOf" srcId="{01B8867E-38ED-4073-8E1F-1B9B9FBF2148}" destId="{49B50E24-B07D-4C34-942F-8EB2DDD9DB04}" srcOrd="3" destOrd="0" presId="urn:microsoft.com/office/officeart/2018/2/layout/IconVerticalSolidList"/>
    <dgm:cxn modelId="{88DE3F44-14FF-4982-BF9E-0A8BD4214627}" type="presParOf" srcId="{81A9A74D-C5F5-4714-9481-95768E3C955F}" destId="{18341A64-4FA3-4517-ACDD-279ED606CA12}" srcOrd="1" destOrd="0" presId="urn:microsoft.com/office/officeart/2018/2/layout/IconVerticalSolidList"/>
    <dgm:cxn modelId="{4D1DA58B-8BB5-4EA2-994C-F5EEC52DB143}" type="presParOf" srcId="{81A9A74D-C5F5-4714-9481-95768E3C955F}" destId="{8D3F01B9-662F-47AF-B5E0-5168734A2B7E}" srcOrd="2" destOrd="0" presId="urn:microsoft.com/office/officeart/2018/2/layout/IconVerticalSolidList"/>
    <dgm:cxn modelId="{24FD6FA4-C540-409F-864A-19935216D0E9}" type="presParOf" srcId="{8D3F01B9-662F-47AF-B5E0-5168734A2B7E}" destId="{75065074-6F48-4584-8444-A375F686F312}" srcOrd="0" destOrd="0" presId="urn:microsoft.com/office/officeart/2018/2/layout/IconVerticalSolidList"/>
    <dgm:cxn modelId="{777996E3-8F17-40B4-A22C-A19FDDDBADF7}" type="presParOf" srcId="{8D3F01B9-662F-47AF-B5E0-5168734A2B7E}" destId="{1A6EB7A5-7A18-4A93-935D-2DB0133E920F}" srcOrd="1" destOrd="0" presId="urn:microsoft.com/office/officeart/2018/2/layout/IconVerticalSolidList"/>
    <dgm:cxn modelId="{F3CF9EC8-0869-4E08-8118-A408069D9DAF}" type="presParOf" srcId="{8D3F01B9-662F-47AF-B5E0-5168734A2B7E}" destId="{BCED97AB-8D1C-4300-9664-24D6CD35F938}" srcOrd="2" destOrd="0" presId="urn:microsoft.com/office/officeart/2018/2/layout/IconVerticalSolidList"/>
    <dgm:cxn modelId="{75FE9E12-9E91-4656-B965-3F2A944F01BC}" type="presParOf" srcId="{8D3F01B9-662F-47AF-B5E0-5168734A2B7E}" destId="{EF603B96-6435-491F-826E-CC96A322E4A1}"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FEFEBD8-D6C5-4F7D-BA41-F7DBB6258B68}">
      <dsp:nvSpPr>
        <dsp:cNvPr id="0" name=""/>
        <dsp:cNvSpPr/>
      </dsp:nvSpPr>
      <dsp:spPr>
        <a:xfrm>
          <a:off x="0" y="925715"/>
          <a:ext cx="6117335" cy="1709013"/>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DF835DC-8D5E-4851-BDC7-CA5C28C8FFA0}">
      <dsp:nvSpPr>
        <dsp:cNvPr id="0" name=""/>
        <dsp:cNvSpPr/>
      </dsp:nvSpPr>
      <dsp:spPr>
        <a:xfrm>
          <a:off x="516976" y="1310243"/>
          <a:ext cx="939957" cy="939957"/>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9B50E24-B07D-4C34-942F-8EB2DDD9DB04}">
      <dsp:nvSpPr>
        <dsp:cNvPr id="0" name=""/>
        <dsp:cNvSpPr/>
      </dsp:nvSpPr>
      <dsp:spPr>
        <a:xfrm>
          <a:off x="1973910" y="925715"/>
          <a:ext cx="4143425" cy="170901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80871" tIns="180871" rIns="180871" bIns="180871" numCol="1" spcCol="1270" anchor="ctr" anchorCtr="0">
          <a:noAutofit/>
        </a:bodyPr>
        <a:lstStyle/>
        <a:p>
          <a:pPr marL="0" lvl="0" indent="0" algn="l" defTabSz="1111250">
            <a:lnSpc>
              <a:spcPct val="100000"/>
            </a:lnSpc>
            <a:spcBef>
              <a:spcPct val="0"/>
            </a:spcBef>
            <a:spcAft>
              <a:spcPct val="35000"/>
            </a:spcAft>
            <a:buNone/>
          </a:pPr>
          <a:r>
            <a:rPr lang="en-US" sz="2500" kern="1200"/>
            <a:t>Housekeeping plan </a:t>
          </a:r>
        </a:p>
      </dsp:txBody>
      <dsp:txXfrm>
        <a:off x="1973910" y="925715"/>
        <a:ext cx="4143425" cy="1709013"/>
      </dsp:txXfrm>
    </dsp:sp>
    <dsp:sp modelId="{75065074-6F48-4584-8444-A375F686F312}">
      <dsp:nvSpPr>
        <dsp:cNvPr id="0" name=""/>
        <dsp:cNvSpPr/>
      </dsp:nvSpPr>
      <dsp:spPr>
        <a:xfrm>
          <a:off x="0" y="3061982"/>
          <a:ext cx="6117335" cy="1709013"/>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A6EB7A5-7A18-4A93-935D-2DB0133E920F}">
      <dsp:nvSpPr>
        <dsp:cNvPr id="0" name=""/>
        <dsp:cNvSpPr/>
      </dsp:nvSpPr>
      <dsp:spPr>
        <a:xfrm>
          <a:off x="516976" y="3446510"/>
          <a:ext cx="939957" cy="939957"/>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EF603B96-6435-491F-826E-CC96A322E4A1}">
      <dsp:nvSpPr>
        <dsp:cNvPr id="0" name=""/>
        <dsp:cNvSpPr/>
      </dsp:nvSpPr>
      <dsp:spPr>
        <a:xfrm>
          <a:off x="1973910" y="3061982"/>
          <a:ext cx="4143425" cy="170901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80871" tIns="180871" rIns="180871" bIns="180871" numCol="1" spcCol="1270" anchor="ctr" anchorCtr="0">
          <a:noAutofit/>
        </a:bodyPr>
        <a:lstStyle/>
        <a:p>
          <a:pPr marL="0" lvl="0" indent="0" algn="l" defTabSz="1111250">
            <a:lnSpc>
              <a:spcPct val="100000"/>
            </a:lnSpc>
            <a:spcBef>
              <a:spcPct val="0"/>
            </a:spcBef>
            <a:spcAft>
              <a:spcPct val="35000"/>
            </a:spcAft>
            <a:buNone/>
          </a:pPr>
          <a:r>
            <a:rPr lang="en-US" sz="2500" kern="1200"/>
            <a:t>Housekeeping schedule</a:t>
          </a:r>
        </a:p>
      </dsp:txBody>
      <dsp:txXfrm>
        <a:off x="1973910" y="3061982"/>
        <a:ext cx="4143425" cy="1709013"/>
      </dsp:txXfrm>
    </dsp:sp>
  </dsp:spTree>
</dsp:drawing>
</file>

<file path=ppt/diagrams/layout1.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43343" cy="467072"/>
          </a:xfrm>
          <a:prstGeom prst="rect">
            <a:avLst/>
          </a:prstGeom>
        </p:spPr>
        <p:txBody>
          <a:bodyPr vert="horz" lIns="93324" tIns="46662" rIns="93324" bIns="46662" rtlCol="0"/>
          <a:lstStyle>
            <a:lvl1pPr algn="l">
              <a:defRPr sz="1200"/>
            </a:lvl1pPr>
          </a:lstStyle>
          <a:p>
            <a:endParaRPr lang="en-US" dirty="0"/>
          </a:p>
        </p:txBody>
      </p:sp>
      <p:sp>
        <p:nvSpPr>
          <p:cNvPr id="3" name="Date Placeholder 2"/>
          <p:cNvSpPr>
            <a:spLocks noGrp="1"/>
          </p:cNvSpPr>
          <p:nvPr>
            <p:ph type="dt" idx="1"/>
          </p:nvPr>
        </p:nvSpPr>
        <p:spPr>
          <a:xfrm>
            <a:off x="3978132" y="0"/>
            <a:ext cx="3043343" cy="467072"/>
          </a:xfrm>
          <a:prstGeom prst="rect">
            <a:avLst/>
          </a:prstGeom>
        </p:spPr>
        <p:txBody>
          <a:bodyPr vert="horz" lIns="93324" tIns="46662" rIns="93324" bIns="46662" rtlCol="0"/>
          <a:lstStyle>
            <a:lvl1pPr algn="r">
              <a:defRPr sz="1200"/>
            </a:lvl1pPr>
          </a:lstStyle>
          <a:p>
            <a:fld id="{E7D16CA8-7DCC-4F2C-A1EF-C632B9D3E96D}" type="datetimeFigureOut">
              <a:rPr lang="en-US" smtClean="0"/>
              <a:t>10/29/2022</a:t>
            </a:fld>
            <a:endParaRPr lang="en-US" dirty="0"/>
          </a:p>
        </p:txBody>
      </p:sp>
      <p:sp>
        <p:nvSpPr>
          <p:cNvPr id="4" name="Slide Image Placeholder 3"/>
          <p:cNvSpPr>
            <a:spLocks noGrp="1" noRot="1" noChangeAspect="1"/>
          </p:cNvSpPr>
          <p:nvPr>
            <p:ph type="sldImg" idx="2"/>
          </p:nvPr>
        </p:nvSpPr>
        <p:spPr>
          <a:xfrm>
            <a:off x="719138" y="1163638"/>
            <a:ext cx="5584825" cy="3141662"/>
          </a:xfrm>
          <a:prstGeom prst="rect">
            <a:avLst/>
          </a:prstGeom>
          <a:noFill/>
          <a:ln w="12700">
            <a:solidFill>
              <a:prstClr val="black"/>
            </a:solidFill>
          </a:ln>
        </p:spPr>
        <p:txBody>
          <a:bodyPr vert="horz" lIns="93324" tIns="46662" rIns="93324" bIns="46662" rtlCol="0" anchor="ctr"/>
          <a:lstStyle/>
          <a:p>
            <a:endParaRPr lang="en-US" dirty="0"/>
          </a:p>
        </p:txBody>
      </p:sp>
      <p:sp>
        <p:nvSpPr>
          <p:cNvPr id="5" name="Notes Placeholder 4"/>
          <p:cNvSpPr>
            <a:spLocks noGrp="1"/>
          </p:cNvSpPr>
          <p:nvPr>
            <p:ph type="body" sz="quarter" idx="3"/>
          </p:nvPr>
        </p:nvSpPr>
        <p:spPr>
          <a:xfrm>
            <a:off x="702310" y="4480004"/>
            <a:ext cx="5618480" cy="3665458"/>
          </a:xfrm>
          <a:prstGeom prst="rect">
            <a:avLst/>
          </a:prstGeom>
        </p:spPr>
        <p:txBody>
          <a:bodyPr vert="horz" lIns="93324" tIns="46662" rIns="93324" bIns="46662"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42030"/>
            <a:ext cx="3043343" cy="467071"/>
          </a:xfrm>
          <a:prstGeom prst="rect">
            <a:avLst/>
          </a:prstGeom>
        </p:spPr>
        <p:txBody>
          <a:bodyPr vert="horz" lIns="93324" tIns="46662" rIns="93324" bIns="46662" rtlCol="0" anchor="b"/>
          <a:lstStyle>
            <a:lvl1pPr algn="l">
              <a:defRPr sz="1200"/>
            </a:lvl1pPr>
          </a:lstStyle>
          <a:p>
            <a:endParaRPr lang="en-US" dirty="0"/>
          </a:p>
        </p:txBody>
      </p:sp>
      <p:sp>
        <p:nvSpPr>
          <p:cNvPr id="7" name="Slide Number Placeholder 6"/>
          <p:cNvSpPr>
            <a:spLocks noGrp="1"/>
          </p:cNvSpPr>
          <p:nvPr>
            <p:ph type="sldNum" sz="quarter" idx="5"/>
          </p:nvPr>
        </p:nvSpPr>
        <p:spPr>
          <a:xfrm>
            <a:off x="3978132" y="8842030"/>
            <a:ext cx="3043343" cy="467071"/>
          </a:xfrm>
          <a:prstGeom prst="rect">
            <a:avLst/>
          </a:prstGeom>
        </p:spPr>
        <p:txBody>
          <a:bodyPr vert="horz" lIns="93324" tIns="46662" rIns="93324" bIns="46662" rtlCol="0" anchor="b"/>
          <a:lstStyle>
            <a:lvl1pPr algn="r">
              <a:defRPr sz="1200"/>
            </a:lvl1pPr>
          </a:lstStyle>
          <a:p>
            <a:fld id="{8B990660-4B7D-4C11-96DB-B19FFA8CA93C}" type="slidenum">
              <a:rPr lang="en-US" smtClean="0"/>
              <a:t>‹#›</a:t>
            </a:fld>
            <a:endParaRPr lang="en-US" dirty="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1</a:t>
            </a:fld>
            <a:endParaRPr lang="en-US" dirty="0"/>
          </a:p>
        </p:txBody>
      </p:sp>
    </p:spTree>
    <p:extLst>
      <p:ext uri="{BB962C8B-B14F-4D97-AF65-F5344CB8AC3E}">
        <p14:creationId xmlns:p14="http://schemas.microsoft.com/office/powerpoint/2010/main" val="421722940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
        <p:cNvGrpSpPr/>
        <p:nvPr/>
      </p:nvGrpSpPr>
      <p:grpSpPr>
        <a:xfrm>
          <a:off x="0" y="0"/>
          <a:ext cx="0" cy="0"/>
          <a:chOff x="0" y="0"/>
          <a:chExt cx="0" cy="0"/>
        </a:xfrm>
      </p:grpSpPr>
      <p:sp>
        <p:nvSpPr>
          <p:cNvPr id="173" name="Google Shape;173;p3:notes"/>
          <p:cNvSpPr txBox="1">
            <a:spLocks noGrp="1"/>
          </p:cNvSpPr>
          <p:nvPr>
            <p:ph type="body" idx="1"/>
          </p:nvPr>
        </p:nvSpPr>
        <p:spPr>
          <a:xfrm>
            <a:off x="702310" y="4421823"/>
            <a:ext cx="5618480" cy="4189095"/>
          </a:xfrm>
          <a:prstGeom prst="rect">
            <a:avLst/>
          </a:prstGeom>
        </p:spPr>
        <p:txBody>
          <a:bodyPr spcFirstLastPara="1" wrap="square" lIns="93308" tIns="93308" rIns="93308" bIns="93308" anchor="t" anchorCtr="0">
            <a:noAutofit/>
          </a:bodyPr>
          <a:lstStyle/>
          <a:p>
            <a:endParaRPr/>
          </a:p>
        </p:txBody>
      </p:sp>
      <p:sp>
        <p:nvSpPr>
          <p:cNvPr id="174" name="Google Shape;174;p3:notes"/>
          <p:cNvSpPr>
            <a:spLocks noGrp="1" noRot="1" noChangeAspect="1"/>
          </p:cNvSpPr>
          <p:nvPr>
            <p:ph type="sldImg" idx="2"/>
          </p:nvPr>
        </p:nvSpPr>
        <p:spPr>
          <a:xfrm>
            <a:off x="409575" y="698500"/>
            <a:ext cx="6203950" cy="3490913"/>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11</a:t>
            </a:fld>
            <a:endParaRPr lang="en-US" dirty="0"/>
          </a:p>
        </p:txBody>
      </p:sp>
    </p:spTree>
    <p:extLst>
      <p:ext uri="{BB962C8B-B14F-4D97-AF65-F5344CB8AC3E}">
        <p14:creationId xmlns:p14="http://schemas.microsoft.com/office/powerpoint/2010/main" val="194400489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Focus – how a little bit of planning for marketing activities can save you time and resources.</a:t>
            </a:r>
          </a:p>
        </p:txBody>
      </p:sp>
      <p:sp>
        <p:nvSpPr>
          <p:cNvPr id="4" name="Slide Number Placeholder 3"/>
          <p:cNvSpPr>
            <a:spLocks noGrp="1"/>
          </p:cNvSpPr>
          <p:nvPr>
            <p:ph type="sldNum" sz="quarter" idx="5"/>
          </p:nvPr>
        </p:nvSpPr>
        <p:spPr/>
        <p:txBody>
          <a:bodyPr/>
          <a:lstStyle/>
          <a:p>
            <a:fld id="{8B990660-4B7D-4C11-96DB-B19FFA8CA93C}" type="slidenum">
              <a:rPr lang="en-US" smtClean="0"/>
              <a:t>12</a:t>
            </a:fld>
            <a:endParaRPr lang="en-US" dirty="0"/>
          </a:p>
        </p:txBody>
      </p:sp>
    </p:spTree>
    <p:extLst>
      <p:ext uri="{BB962C8B-B14F-4D97-AF65-F5344CB8AC3E}">
        <p14:creationId xmlns:p14="http://schemas.microsoft.com/office/powerpoint/2010/main" val="336266408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Save time</a:t>
            </a:r>
          </a:p>
          <a:p>
            <a:r>
              <a:rPr lang="en-US" dirty="0"/>
              <a:t>Increase engagement</a:t>
            </a:r>
          </a:p>
          <a:p>
            <a:r>
              <a:rPr lang="en-US" dirty="0"/>
              <a:t>Measure growth and know where change is needed</a:t>
            </a:r>
          </a:p>
          <a:p>
            <a:r>
              <a:rPr lang="en-US" dirty="0"/>
              <a:t>Continue to hone in on your brand</a:t>
            </a:r>
          </a:p>
        </p:txBody>
      </p:sp>
      <p:sp>
        <p:nvSpPr>
          <p:cNvPr id="4" name="Slide Number Placeholder 3"/>
          <p:cNvSpPr>
            <a:spLocks noGrp="1"/>
          </p:cNvSpPr>
          <p:nvPr>
            <p:ph type="sldNum" sz="quarter" idx="5"/>
          </p:nvPr>
        </p:nvSpPr>
        <p:spPr/>
        <p:txBody>
          <a:bodyPr/>
          <a:lstStyle/>
          <a:p>
            <a:fld id="{8B990660-4B7D-4C11-96DB-B19FFA8CA93C}" type="slidenum">
              <a:rPr lang="en-US" smtClean="0"/>
              <a:t>13</a:t>
            </a:fld>
            <a:endParaRPr lang="en-US" dirty="0"/>
          </a:p>
        </p:txBody>
      </p:sp>
    </p:spTree>
    <p:extLst>
      <p:ext uri="{BB962C8B-B14F-4D97-AF65-F5344CB8AC3E}">
        <p14:creationId xmlns:p14="http://schemas.microsoft.com/office/powerpoint/2010/main" val="408236570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Another conference, another round of SMART goals – but they work for a reason, especially for this exercise today!</a:t>
            </a:r>
          </a:p>
          <a:p>
            <a:endParaRPr lang="en-US" dirty="0"/>
          </a:p>
          <a:p>
            <a:r>
              <a:rPr lang="en-US" dirty="0"/>
              <a:t>You need to spend money to make money – and it doesn’t need to be over-the-top to have solid results.</a:t>
            </a:r>
          </a:p>
          <a:p>
            <a:endParaRPr lang="en-US" dirty="0"/>
          </a:p>
          <a:p>
            <a:r>
              <a:rPr lang="en-US" dirty="0"/>
              <a:t>Show me the numbers and data!!!! Keep notes and evaluate! You’ll be able to measure growth and know where to advocate for change.</a:t>
            </a:r>
          </a:p>
          <a:p>
            <a:endParaRPr lang="en-US" dirty="0"/>
          </a:p>
          <a:p>
            <a:r>
              <a:rPr lang="en-US" dirty="0"/>
              <a:t>The worksheet in your toolkit is about answering questions:</a:t>
            </a:r>
          </a:p>
          <a:p>
            <a:endParaRPr lang="en-US" dirty="0"/>
          </a:p>
          <a:p>
            <a:r>
              <a:rPr lang="en-US" dirty="0"/>
              <a:t>Objective: </a:t>
            </a:r>
            <a:r>
              <a:rPr lang="en-US" b="0" i="0" dirty="0">
                <a:solidFill>
                  <a:srgbClr val="474747"/>
                </a:solidFill>
                <a:effectLst/>
                <a:latin typeface="MuseoSans-300"/>
              </a:rPr>
              <a:t>outcomes you want to generate from its marketing activities. Examples might be increase the number of visitors, get more volunteers, attract local schools</a:t>
            </a:r>
          </a:p>
          <a:p>
            <a:endParaRPr lang="en-US" b="0" i="0" dirty="0">
              <a:solidFill>
                <a:srgbClr val="474747"/>
              </a:solidFill>
              <a:effectLst/>
              <a:latin typeface="MuseoSans-300"/>
            </a:endParaRPr>
          </a:p>
          <a:p>
            <a:r>
              <a:rPr lang="en-US" b="0" i="0" dirty="0">
                <a:solidFill>
                  <a:srgbClr val="474747"/>
                </a:solidFill>
                <a:effectLst/>
                <a:latin typeface="MuseoSans-300"/>
              </a:rPr>
              <a:t>Competition: don’t limit yourself to geography or museums – think about other factors that impact your objective(s)</a:t>
            </a:r>
          </a:p>
          <a:p>
            <a:endParaRPr lang="en-US" b="0" i="0" dirty="0">
              <a:solidFill>
                <a:srgbClr val="474747"/>
              </a:solidFill>
              <a:effectLst/>
              <a:latin typeface="MuseoSans-300"/>
            </a:endParaRPr>
          </a:p>
          <a:p>
            <a:r>
              <a:rPr lang="en-US" b="0" i="0" dirty="0">
                <a:solidFill>
                  <a:srgbClr val="474747"/>
                </a:solidFill>
                <a:effectLst/>
                <a:latin typeface="MuseoSans-300"/>
              </a:rPr>
              <a:t>Personas: who is engaging and who do you want?</a:t>
            </a:r>
          </a:p>
          <a:p>
            <a:endParaRPr lang="en-US" b="0" i="0" dirty="0">
              <a:solidFill>
                <a:srgbClr val="474747"/>
              </a:solidFill>
              <a:effectLst/>
              <a:latin typeface="MuseoSans-300"/>
            </a:endParaRPr>
          </a:p>
          <a:p>
            <a:r>
              <a:rPr lang="en-US" b="0" i="0" dirty="0">
                <a:solidFill>
                  <a:srgbClr val="474747"/>
                </a:solidFill>
                <a:effectLst/>
                <a:latin typeface="MuseoSans-300"/>
              </a:rPr>
              <a:t>Channels: where are you messages living? Is it the right place? Is there somewhere new that you can be to reach your objective?</a:t>
            </a:r>
          </a:p>
          <a:p>
            <a:endParaRPr lang="en-US" b="0" i="0" dirty="0">
              <a:solidFill>
                <a:srgbClr val="474747"/>
              </a:solidFill>
              <a:effectLst/>
              <a:latin typeface="MuseoSans-300"/>
            </a:endParaRPr>
          </a:p>
          <a:p>
            <a:r>
              <a:rPr lang="en-US" b="0" i="0" dirty="0">
                <a:solidFill>
                  <a:srgbClr val="474747"/>
                </a:solidFill>
                <a:effectLst/>
                <a:latin typeface="MuseoSans-300"/>
              </a:rPr>
              <a:t>Metrics: here come the numbers and data and the M from SMART – what does success look like (and don’t be too hard on yourself!!!!)</a:t>
            </a:r>
          </a:p>
          <a:p>
            <a:endParaRPr lang="en-US" b="0" i="0" dirty="0">
              <a:solidFill>
                <a:srgbClr val="474747"/>
              </a:solidFill>
              <a:effectLst/>
              <a:latin typeface="MuseoSans-300"/>
            </a:endParaRPr>
          </a:p>
          <a:p>
            <a:r>
              <a:rPr lang="en-US" b="0" i="0" dirty="0">
                <a:solidFill>
                  <a:srgbClr val="474747"/>
                </a:solidFill>
                <a:effectLst/>
                <a:latin typeface="MuseoSans-300"/>
              </a:rPr>
              <a:t>Future Planning: keep notes and contacts – was there an advertising opportunity that you’d like to budget for in the future? Do you want TikTok to be your 2024 goal?</a:t>
            </a:r>
          </a:p>
          <a:p>
            <a:endParaRPr lang="en-US" b="0" i="0" dirty="0">
              <a:solidFill>
                <a:srgbClr val="474747"/>
              </a:solidFill>
              <a:effectLst/>
              <a:latin typeface="MuseoSans-300"/>
            </a:endParaRPr>
          </a:p>
          <a:p>
            <a:r>
              <a:rPr lang="en-US" b="0" i="0" dirty="0">
                <a:solidFill>
                  <a:srgbClr val="474747"/>
                </a:solidFill>
                <a:effectLst/>
                <a:latin typeface="MuseoSans-300"/>
              </a:rPr>
              <a:t>My challenge to those of you without a plan – just start asking questions and writing down answers. Pick one thing, one program, one type of visitor, anything!</a:t>
            </a:r>
            <a:endParaRPr lang="en-US" dirty="0"/>
          </a:p>
          <a:p>
            <a:endParaRPr lang="en-US" dirty="0"/>
          </a:p>
          <a:p>
            <a:r>
              <a:rPr lang="en-US" dirty="0"/>
              <a:t>17 Objectives:</a:t>
            </a:r>
          </a:p>
          <a:p>
            <a:endParaRPr lang="en-US" dirty="0"/>
          </a:p>
          <a:p>
            <a:r>
              <a:rPr lang="en-US" dirty="0"/>
              <a:t>Improve Brand Reputation</a:t>
            </a:r>
          </a:p>
          <a:p>
            <a:r>
              <a:rPr lang="en-US" dirty="0"/>
              <a:t>Increase Brand Presence</a:t>
            </a:r>
          </a:p>
          <a:p>
            <a:r>
              <a:rPr lang="en-US" dirty="0"/>
              <a:t>Optimize Brand Positioning</a:t>
            </a:r>
          </a:p>
          <a:p>
            <a:r>
              <a:rPr lang="en-US" dirty="0"/>
              <a:t>Increase Traffic</a:t>
            </a:r>
          </a:p>
          <a:p>
            <a:r>
              <a:rPr lang="en-US" dirty="0"/>
              <a:t>Increase Prospect Pipeline</a:t>
            </a:r>
          </a:p>
          <a:p>
            <a:r>
              <a:rPr lang="en-US" dirty="0"/>
              <a:t>Diversify Lead Sources</a:t>
            </a:r>
          </a:p>
          <a:p>
            <a:r>
              <a:rPr lang="en-US" dirty="0"/>
              <a:t>Acquire More Prospects From Existing Markets</a:t>
            </a:r>
          </a:p>
          <a:p>
            <a:r>
              <a:rPr lang="en-US" dirty="0"/>
              <a:t>Launch Product</a:t>
            </a:r>
          </a:p>
          <a:p>
            <a:r>
              <a:rPr lang="en-US" dirty="0"/>
              <a:t>Improve Product Quality</a:t>
            </a:r>
          </a:p>
          <a:p>
            <a:r>
              <a:rPr lang="en-US" dirty="0"/>
              <a:t>Acquire More Customers From Existing Markets</a:t>
            </a:r>
          </a:p>
          <a:p>
            <a:r>
              <a:rPr lang="en-US" dirty="0"/>
              <a:t>Break Into New Markets</a:t>
            </a:r>
          </a:p>
          <a:p>
            <a:r>
              <a:rPr lang="en-US" dirty="0"/>
              <a:t>Retain Existing Customers</a:t>
            </a:r>
          </a:p>
          <a:p>
            <a:r>
              <a:rPr lang="en-US" dirty="0"/>
              <a:t>Increase Efficiency</a:t>
            </a:r>
          </a:p>
          <a:p>
            <a:r>
              <a:rPr lang="en-US" dirty="0"/>
              <a:t>Increase Revenue</a:t>
            </a:r>
          </a:p>
          <a:p>
            <a:r>
              <a:rPr lang="en-US" dirty="0"/>
              <a:t>Increase Profit Margin</a:t>
            </a:r>
          </a:p>
          <a:p>
            <a:r>
              <a:rPr lang="en-US" dirty="0"/>
              <a:t>Improve Customer Experience</a:t>
            </a:r>
          </a:p>
          <a:p>
            <a:r>
              <a:rPr lang="en-US" dirty="0"/>
              <a:t>Increase Customer Advocacy</a:t>
            </a:r>
          </a:p>
          <a:p>
            <a:endParaRPr lang="en-US" dirty="0"/>
          </a:p>
          <a:p>
            <a:endParaRPr lang="en-US" dirty="0"/>
          </a:p>
          <a:p>
            <a:endParaRPr lang="en-US" dirty="0"/>
          </a:p>
          <a:p>
            <a:endParaRPr lang="en-US" dirty="0"/>
          </a:p>
          <a:p>
            <a:endParaRPr lang="en-US" dirty="0"/>
          </a:p>
          <a:p>
            <a:r>
              <a:rPr lang="en-US" dirty="0"/>
              <a:t>INCREASE – brand reputation or presence; members or visitors</a:t>
            </a:r>
          </a:p>
          <a:p>
            <a:r>
              <a:rPr lang="en-US" dirty="0"/>
              <a:t>OPTIMIZE – positioning</a:t>
            </a:r>
          </a:p>
          <a:p>
            <a:r>
              <a:rPr lang="en-US" dirty="0"/>
              <a:t>IMPROVE – customer experience</a:t>
            </a:r>
          </a:p>
          <a:p>
            <a:r>
              <a:rPr lang="en-US" dirty="0"/>
              <a:t>RETAIN – members, donors, volunteers</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14</a:t>
            </a:fld>
            <a:endParaRPr lang="en-US" dirty="0"/>
          </a:p>
        </p:txBody>
      </p:sp>
    </p:spTree>
    <p:extLst>
      <p:ext uri="{BB962C8B-B14F-4D97-AF65-F5344CB8AC3E}">
        <p14:creationId xmlns:p14="http://schemas.microsoft.com/office/powerpoint/2010/main" val="51027466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Personally, I am huge fan of third party posting software. There are occasional challenges and it takes time to learn, but once you have a process, they are an incredible time saver.</a:t>
            </a:r>
          </a:p>
          <a:p>
            <a:endParaRPr lang="en-US" dirty="0"/>
          </a:p>
          <a:p>
            <a:r>
              <a:rPr lang="en-US" dirty="0"/>
              <a:t>One of the tools is a very basic template for a social media calendar you can replicate and rebuild. I always love working with this and keeping my inspiration and resources in one place. If you use a calendar/planner AND have a third party-posting software, you can cut your time posting on social media drastically.</a:t>
            </a:r>
          </a:p>
          <a:p>
            <a:endParaRPr lang="en-US" dirty="0"/>
          </a:p>
          <a:p>
            <a:r>
              <a:rPr lang="en-US" dirty="0"/>
              <a:t>Raise your hand if you’ve fallen in the social media vortex – if you manage social media you are totally guilty and that’s OK! These tools will help to keep you on track.</a:t>
            </a:r>
          </a:p>
          <a:p>
            <a:endParaRPr lang="en-US" dirty="0"/>
          </a:p>
          <a:p>
            <a:r>
              <a:rPr lang="en-US" dirty="0"/>
              <a:t>Besides posting, engaging is the “freest” way that you can keep your content relevant in the algorithms. Daily is great, but a few times a week works, too. We suggest thanking/interacting with comments, liking and sharing posts from like organizations, and creating a hashtag list to follow and get inspired by.</a:t>
            </a:r>
          </a:p>
          <a:p>
            <a:endParaRPr lang="en-US" dirty="0"/>
          </a:p>
          <a:p>
            <a:r>
              <a:rPr lang="en-US" dirty="0"/>
              <a:t>Museum Social Media Managers page – big fan!</a:t>
            </a:r>
          </a:p>
        </p:txBody>
      </p:sp>
      <p:sp>
        <p:nvSpPr>
          <p:cNvPr id="4" name="Slide Number Placeholder 3"/>
          <p:cNvSpPr>
            <a:spLocks noGrp="1"/>
          </p:cNvSpPr>
          <p:nvPr>
            <p:ph type="sldNum" sz="quarter" idx="5"/>
          </p:nvPr>
        </p:nvSpPr>
        <p:spPr/>
        <p:txBody>
          <a:bodyPr/>
          <a:lstStyle/>
          <a:p>
            <a:fld id="{8B990660-4B7D-4C11-96DB-B19FFA8CA93C}" type="slidenum">
              <a:rPr lang="en-US" smtClean="0"/>
              <a:t>15</a:t>
            </a:fld>
            <a:endParaRPr lang="en-US" dirty="0"/>
          </a:p>
        </p:txBody>
      </p:sp>
    </p:spTree>
    <p:extLst>
      <p:ext uri="{BB962C8B-B14F-4D97-AF65-F5344CB8AC3E}">
        <p14:creationId xmlns:p14="http://schemas.microsoft.com/office/powerpoint/2010/main" val="355749479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16</a:t>
            </a:fld>
            <a:endParaRPr lang="en-US" dirty="0"/>
          </a:p>
        </p:txBody>
      </p:sp>
    </p:spTree>
    <p:extLst>
      <p:ext uri="{BB962C8B-B14F-4D97-AF65-F5344CB8AC3E}">
        <p14:creationId xmlns:p14="http://schemas.microsoft.com/office/powerpoint/2010/main" val="385259544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defTabSz="933237">
              <a:defRPr/>
            </a:pPr>
            <a:fld id="{914B6A97-BA53-4A34-A43C-99EC95CC8D78}" type="slidenum">
              <a:rPr lang="en-US">
                <a:solidFill>
                  <a:prstClr val="black"/>
                </a:solidFill>
                <a:latin typeface="Calibri" panose="020F0502020204030204"/>
              </a:rPr>
              <a:pPr defTabSz="933237">
                <a:defRPr/>
              </a:pPr>
              <a:t>17</a:t>
            </a:fld>
            <a:endParaRPr lang="en-US">
              <a:solidFill>
                <a:prstClr val="black"/>
              </a:solidFill>
              <a:latin typeface="Calibri" panose="020F0502020204030204"/>
            </a:endParaRPr>
          </a:p>
        </p:txBody>
      </p:sp>
      <p:sp>
        <p:nvSpPr>
          <p:cNvPr id="75778" name="Rectangle 2"/>
          <p:cNvSpPr>
            <a:spLocks noGrp="1" noRot="1" noChangeAspect="1" noChangeArrowheads="1" noTextEdit="1"/>
          </p:cNvSpPr>
          <p:nvPr>
            <p:ph type="sldImg"/>
          </p:nvPr>
        </p:nvSpPr>
        <p:spPr>
          <a:ln/>
        </p:spPr>
      </p:sp>
      <p:sp>
        <p:nvSpPr>
          <p:cNvPr id="75779" name="Rectangle 3"/>
          <p:cNvSpPr>
            <a:spLocks noGrp="1" noChangeArrowheads="1"/>
          </p:cNvSpPr>
          <p:nvPr>
            <p:ph type="body" idx="1"/>
          </p:nvPr>
        </p:nvSpPr>
        <p:spPr>
          <a:xfrm>
            <a:off x="997484" y="4643583"/>
            <a:ext cx="5496339" cy="4396547"/>
          </a:xfrm>
        </p:spPr>
        <p:txBody>
          <a:bodyPr/>
          <a:lstStyle/>
          <a:p>
            <a:r>
              <a:rPr lang="en-US" sz="1300" dirty="0"/>
              <a:t>Water main break in Back Bay, not flooding.</a:t>
            </a:r>
          </a:p>
        </p:txBody>
      </p:sp>
    </p:spTree>
    <p:extLst>
      <p:ext uri="{BB962C8B-B14F-4D97-AF65-F5344CB8AC3E}">
        <p14:creationId xmlns:p14="http://schemas.microsoft.com/office/powerpoint/2010/main" val="294880683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300" dirty="0"/>
          </a:p>
        </p:txBody>
      </p:sp>
      <p:sp>
        <p:nvSpPr>
          <p:cNvPr id="4" name="Slide Number Placeholder 3"/>
          <p:cNvSpPr>
            <a:spLocks noGrp="1"/>
          </p:cNvSpPr>
          <p:nvPr>
            <p:ph type="sldNum" sz="quarter" idx="10"/>
          </p:nvPr>
        </p:nvSpPr>
        <p:spPr/>
        <p:txBody>
          <a:bodyPr/>
          <a:lstStyle/>
          <a:p>
            <a:pPr defTabSz="933237">
              <a:defRPr/>
            </a:pPr>
            <a:fld id="{886CC8EB-DA45-4A6F-92EE-88E025FCA6AB}" type="slidenum">
              <a:rPr lang="en-US">
                <a:solidFill>
                  <a:prstClr val="black"/>
                </a:solidFill>
                <a:latin typeface="Calibri" panose="020F0502020204030204"/>
              </a:rPr>
              <a:pPr defTabSz="933237">
                <a:defRPr/>
              </a:pPr>
              <a:t>18</a:t>
            </a:fld>
            <a:endParaRPr lang="en-US">
              <a:solidFill>
                <a:prstClr val="black"/>
              </a:solidFill>
              <a:latin typeface="Calibri" panose="020F0502020204030204"/>
            </a:endParaRPr>
          </a:p>
        </p:txBody>
      </p:sp>
    </p:spTree>
    <p:extLst>
      <p:ext uri="{BB962C8B-B14F-4D97-AF65-F5344CB8AC3E}">
        <p14:creationId xmlns:p14="http://schemas.microsoft.com/office/powerpoint/2010/main" val="395011074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933237">
              <a:defRPr/>
            </a:pPr>
            <a:fld id="{2AC784A2-7752-4964-8104-CDD032B04081}" type="slidenum">
              <a:rPr lang="en-US">
                <a:solidFill>
                  <a:prstClr val="black"/>
                </a:solidFill>
                <a:latin typeface="Calibri" panose="020F0502020204030204"/>
              </a:rPr>
              <a:pPr defTabSz="933237">
                <a:defRPr/>
              </a:pPr>
              <a:t>19</a:t>
            </a:fld>
            <a:endParaRPr lang="en-US">
              <a:solidFill>
                <a:prstClr val="black"/>
              </a:solidFill>
              <a:latin typeface="Calibri" panose="020F0502020204030204"/>
            </a:endParaRPr>
          </a:p>
        </p:txBody>
      </p:sp>
    </p:spTree>
    <p:extLst>
      <p:ext uri="{BB962C8B-B14F-4D97-AF65-F5344CB8AC3E}">
        <p14:creationId xmlns:p14="http://schemas.microsoft.com/office/powerpoint/2010/main" val="65235896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2</a:t>
            </a:fld>
            <a:endParaRPr lang="en-US" dirty="0"/>
          </a:p>
        </p:txBody>
      </p:sp>
    </p:spTree>
    <p:extLst>
      <p:ext uri="{BB962C8B-B14F-4D97-AF65-F5344CB8AC3E}">
        <p14:creationId xmlns:p14="http://schemas.microsoft.com/office/powerpoint/2010/main" val="412136913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933237">
              <a:defRPr/>
            </a:pPr>
            <a:fld id="{2AC784A2-7752-4964-8104-CDD032B04081}" type="slidenum">
              <a:rPr lang="en-US">
                <a:solidFill>
                  <a:prstClr val="black"/>
                </a:solidFill>
                <a:latin typeface="Calibri" panose="020F0502020204030204"/>
              </a:rPr>
              <a:pPr defTabSz="933237">
                <a:defRPr/>
              </a:pPr>
              <a:t>20</a:t>
            </a:fld>
            <a:endParaRPr lang="en-US">
              <a:solidFill>
                <a:prstClr val="black"/>
              </a:solidFill>
              <a:latin typeface="Calibri" panose="020F0502020204030204"/>
            </a:endParaRPr>
          </a:p>
        </p:txBody>
      </p:sp>
    </p:spTree>
    <p:extLst>
      <p:ext uri="{BB962C8B-B14F-4D97-AF65-F5344CB8AC3E}">
        <p14:creationId xmlns:p14="http://schemas.microsoft.com/office/powerpoint/2010/main" val="400388352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933237">
              <a:defRPr/>
            </a:pPr>
            <a:fld id="{2AC784A2-7752-4964-8104-CDD032B04081}" type="slidenum">
              <a:rPr lang="en-US">
                <a:solidFill>
                  <a:prstClr val="black"/>
                </a:solidFill>
                <a:latin typeface="Calibri" panose="020F0502020204030204"/>
              </a:rPr>
              <a:pPr defTabSz="933237">
                <a:defRPr/>
              </a:pPr>
              <a:t>21</a:t>
            </a:fld>
            <a:endParaRPr lang="en-US">
              <a:solidFill>
                <a:prstClr val="black"/>
              </a:solidFill>
              <a:latin typeface="Calibri" panose="020F0502020204030204"/>
            </a:endParaRPr>
          </a:p>
        </p:txBody>
      </p:sp>
    </p:spTree>
    <p:extLst>
      <p:ext uri="{BB962C8B-B14F-4D97-AF65-F5344CB8AC3E}">
        <p14:creationId xmlns:p14="http://schemas.microsoft.com/office/powerpoint/2010/main" val="110178372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933237">
              <a:defRPr/>
            </a:pPr>
            <a:fld id="{2AC784A2-7752-4964-8104-CDD032B04081}" type="slidenum">
              <a:rPr lang="en-US">
                <a:solidFill>
                  <a:prstClr val="black"/>
                </a:solidFill>
                <a:latin typeface="Calibri" panose="020F0502020204030204"/>
              </a:rPr>
              <a:pPr defTabSz="933237">
                <a:defRPr/>
              </a:pPr>
              <a:t>22</a:t>
            </a:fld>
            <a:endParaRPr lang="en-US">
              <a:solidFill>
                <a:prstClr val="black"/>
              </a:solidFill>
              <a:latin typeface="Calibri" panose="020F0502020204030204"/>
            </a:endParaRPr>
          </a:p>
        </p:txBody>
      </p:sp>
    </p:spTree>
    <p:extLst>
      <p:ext uri="{BB962C8B-B14F-4D97-AF65-F5344CB8AC3E}">
        <p14:creationId xmlns:p14="http://schemas.microsoft.com/office/powerpoint/2010/main" val="31883472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23</a:t>
            </a:fld>
            <a:endParaRPr lang="en-US" dirty="0"/>
          </a:p>
        </p:txBody>
      </p:sp>
    </p:spTree>
    <p:extLst>
      <p:ext uri="{BB962C8B-B14F-4D97-AF65-F5344CB8AC3E}">
        <p14:creationId xmlns:p14="http://schemas.microsoft.com/office/powerpoint/2010/main" val="315354483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24</a:t>
            </a:fld>
            <a:endParaRPr lang="en-US" dirty="0"/>
          </a:p>
        </p:txBody>
      </p:sp>
    </p:spTree>
    <p:extLst>
      <p:ext uri="{BB962C8B-B14F-4D97-AF65-F5344CB8AC3E}">
        <p14:creationId xmlns:p14="http://schemas.microsoft.com/office/powerpoint/2010/main" val="70860355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25</a:t>
            </a:fld>
            <a:endParaRPr lang="en-US" dirty="0"/>
          </a:p>
        </p:txBody>
      </p:sp>
    </p:spTree>
    <p:extLst>
      <p:ext uri="{BB962C8B-B14F-4D97-AF65-F5344CB8AC3E}">
        <p14:creationId xmlns:p14="http://schemas.microsoft.com/office/powerpoint/2010/main" val="305504582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Hi everyone and thank you for that introduction, Julie.  </a:t>
            </a:r>
            <a:r>
              <a:rPr lang="en-US" baseline="0" dirty="0"/>
              <a:t>I’m delighted to be here today to talk about The House of the Seven Gables and the Housekeeping </a:t>
            </a:r>
            <a:r>
              <a:rPr lang="en-US" baseline="0" dirty="0" err="1"/>
              <a:t>Tookit</a:t>
            </a:r>
            <a:r>
              <a:rPr lang="en-US" baseline="0" dirty="0"/>
              <a:t> we use at the site. Collections management is a fascinating role within the </a:t>
            </a:r>
            <a:r>
              <a:rPr lang="en-US" dirty="0"/>
              <a:t>museum field</a:t>
            </a:r>
            <a:r>
              <a:rPr lang="en-US" baseline="0" dirty="0"/>
              <a:t>, as it’s purview ranges from the lofty to the mundane. Today I’ll be focusing on the </a:t>
            </a:r>
            <a:r>
              <a:rPr lang="en-US" dirty="0"/>
              <a:t>Mundane</a:t>
            </a:r>
            <a:r>
              <a:rPr lang="en-US" baseline="0" dirty="0"/>
              <a:t> – but still critically important – role of Housekeeping. I’ll be sharing the Gables approach to preventative care and get down to specific practices and tools we use, and in breakout sessions later, give you a chance to develop your own plans, schedules and ideas for preventative care in your own museum.</a:t>
            </a:r>
            <a:r>
              <a:rPr lang="en-US" dirty="0"/>
              <a:t>  </a:t>
            </a:r>
          </a:p>
        </p:txBody>
      </p:sp>
      <p:sp>
        <p:nvSpPr>
          <p:cNvPr id="4" name="Slide Number Placeholder 3"/>
          <p:cNvSpPr>
            <a:spLocks noGrp="1"/>
          </p:cNvSpPr>
          <p:nvPr>
            <p:ph type="sldNum" sz="quarter" idx="5"/>
          </p:nvPr>
        </p:nvSpPr>
        <p:spPr/>
        <p:txBody>
          <a:bodyPr/>
          <a:lstStyle/>
          <a:p>
            <a:pPr defTabSz="933237">
              <a:defRPr/>
            </a:pPr>
            <a:fld id="{1D3FBBF9-B9AF-43AD-893A-C572509750C1}" type="slidenum">
              <a:rPr lang="en-US">
                <a:solidFill>
                  <a:prstClr val="black"/>
                </a:solidFill>
                <a:latin typeface="Calibri" panose="020F0502020204030204"/>
              </a:rPr>
              <a:pPr defTabSz="933237">
                <a:defRPr/>
              </a:pPr>
              <a:t>26</a:t>
            </a:fld>
            <a:endParaRPr lang="en-US">
              <a:solidFill>
                <a:prstClr val="black"/>
              </a:solidFill>
              <a:latin typeface="Calibri" panose="020F0502020204030204"/>
            </a:endParaRPr>
          </a:p>
        </p:txBody>
      </p:sp>
    </p:spTree>
    <p:extLst>
      <p:ext uri="{BB962C8B-B14F-4D97-AF65-F5344CB8AC3E}">
        <p14:creationId xmlns:p14="http://schemas.microsoft.com/office/powerpoint/2010/main" val="170533958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Housekeeping IS preventative conservation,</a:t>
            </a:r>
            <a:r>
              <a:rPr lang="en-US" baseline="0" dirty="0"/>
              <a:t> done </a:t>
            </a:r>
            <a:r>
              <a:rPr lang="en-US" dirty="0"/>
              <a:t>in a simple and inexpensive</a:t>
            </a:r>
            <a:r>
              <a:rPr lang="en-US" baseline="0" dirty="0"/>
              <a:t> way. It extends the life of objects </a:t>
            </a:r>
            <a:r>
              <a:rPr lang="en-US" dirty="0"/>
              <a:t>and spaces by</a:t>
            </a:r>
            <a:r>
              <a:rPr lang="en-US" baseline="0" dirty="0"/>
              <a:t> removing harmful and corrosive dirt and dust, and it protects objects from damage due to pests, neglect and environmental factors.</a:t>
            </a:r>
            <a:r>
              <a:rPr lang="en-US" dirty="0"/>
              <a:t> </a:t>
            </a:r>
            <a:r>
              <a:rPr lang="en-US" baseline="0" dirty="0"/>
              <a:t> It shows the public and staff that collections are due professional care and respect and creates a healthier environment for staff and visitors</a:t>
            </a:r>
            <a:endParaRPr lang="en-US" dirty="0"/>
          </a:p>
        </p:txBody>
      </p:sp>
      <p:sp>
        <p:nvSpPr>
          <p:cNvPr id="4" name="Slide Number Placeholder 3"/>
          <p:cNvSpPr>
            <a:spLocks noGrp="1"/>
          </p:cNvSpPr>
          <p:nvPr>
            <p:ph type="sldNum" sz="quarter" idx="5"/>
          </p:nvPr>
        </p:nvSpPr>
        <p:spPr/>
        <p:txBody>
          <a:bodyPr/>
          <a:lstStyle/>
          <a:p>
            <a:pPr defTabSz="933237">
              <a:defRPr/>
            </a:pPr>
            <a:fld id="{1D3FBBF9-B9AF-43AD-893A-C572509750C1}" type="slidenum">
              <a:rPr lang="en-US">
                <a:solidFill>
                  <a:prstClr val="black"/>
                </a:solidFill>
                <a:latin typeface="Calibri" panose="020F0502020204030204"/>
              </a:rPr>
              <a:pPr defTabSz="933237">
                <a:defRPr/>
              </a:pPr>
              <a:t>27</a:t>
            </a:fld>
            <a:endParaRPr lang="en-US">
              <a:solidFill>
                <a:prstClr val="black"/>
              </a:solidFill>
              <a:latin typeface="Calibri" panose="020F0502020204030204"/>
            </a:endParaRPr>
          </a:p>
        </p:txBody>
      </p:sp>
    </p:spTree>
    <p:extLst>
      <p:ext uri="{BB962C8B-B14F-4D97-AF65-F5344CB8AC3E}">
        <p14:creationId xmlns:p14="http://schemas.microsoft.com/office/powerpoint/2010/main" val="249689311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Housekeeping takes place in any space that holds collections.</a:t>
            </a:r>
          </a:p>
        </p:txBody>
      </p:sp>
      <p:sp>
        <p:nvSpPr>
          <p:cNvPr id="4" name="Slide Number Placeholder 3"/>
          <p:cNvSpPr>
            <a:spLocks noGrp="1"/>
          </p:cNvSpPr>
          <p:nvPr>
            <p:ph type="sldNum" sz="quarter" idx="5"/>
          </p:nvPr>
        </p:nvSpPr>
        <p:spPr/>
        <p:txBody>
          <a:bodyPr/>
          <a:lstStyle/>
          <a:p>
            <a:pPr defTabSz="933237">
              <a:defRPr/>
            </a:pPr>
            <a:fld id="{1D3FBBF9-B9AF-43AD-893A-C572509750C1}" type="slidenum">
              <a:rPr lang="en-US">
                <a:solidFill>
                  <a:prstClr val="black"/>
                </a:solidFill>
                <a:latin typeface="Calibri" panose="020F0502020204030204"/>
              </a:rPr>
              <a:pPr defTabSz="933237">
                <a:defRPr/>
              </a:pPr>
              <a:t>28</a:t>
            </a:fld>
            <a:endParaRPr lang="en-US">
              <a:solidFill>
                <a:prstClr val="black"/>
              </a:solidFill>
              <a:latin typeface="Calibri" panose="020F0502020204030204"/>
            </a:endParaRPr>
          </a:p>
        </p:txBody>
      </p:sp>
    </p:spTree>
    <p:extLst>
      <p:ext uri="{BB962C8B-B14F-4D97-AF65-F5344CB8AC3E}">
        <p14:creationId xmlns:p14="http://schemas.microsoft.com/office/powerpoint/2010/main" val="261806402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I’m</a:t>
            </a:r>
            <a:r>
              <a:rPr lang="en-US" baseline="0" dirty="0"/>
              <a:t> going to be talking to you today about preventative practices at the House of the Seven Gables, so first a couple of things about the Gables</a:t>
            </a:r>
            <a:r>
              <a:rPr lang="en-US" dirty="0"/>
              <a:t> for those of you who aren’t familiar with our site.  We are situated on a two-acre campus and are a National Register Historic District composed of seven historic buildings, seaside gardens, and a sweeping lawn to the water.  Exhibitions and collections are housed in four of the buildings.  We welcome around 110,000K visitors per year, and like many museums, we are staff and resource poor.  </a:t>
            </a:r>
            <a:endParaRPr lang="en-US" baseline="0" dirty="0"/>
          </a:p>
          <a:p>
            <a:endParaRPr lang="en-US" baseline="0" dirty="0"/>
          </a:p>
          <a:p>
            <a:r>
              <a:rPr lang="en-US" baseline="0" dirty="0"/>
              <a:t>Given </a:t>
            </a:r>
            <a:r>
              <a:rPr lang="en-US" dirty="0"/>
              <a:t>our size, visitation and limited resources</a:t>
            </a:r>
            <a:r>
              <a:rPr lang="en-US" baseline="0" dirty="0"/>
              <a:t>, how do we handle preventative conservation at the Gables?</a:t>
            </a:r>
            <a:endParaRPr lang="en-US" dirty="0">
              <a:cs typeface="Calibri"/>
            </a:endParaRPr>
          </a:p>
        </p:txBody>
      </p:sp>
      <p:sp>
        <p:nvSpPr>
          <p:cNvPr id="4" name="Slide Number Placeholder 3"/>
          <p:cNvSpPr>
            <a:spLocks noGrp="1"/>
          </p:cNvSpPr>
          <p:nvPr>
            <p:ph type="sldNum" sz="quarter" idx="5"/>
          </p:nvPr>
        </p:nvSpPr>
        <p:spPr/>
        <p:txBody>
          <a:bodyPr/>
          <a:lstStyle/>
          <a:p>
            <a:pPr defTabSz="933237">
              <a:defRPr/>
            </a:pPr>
            <a:fld id="{1D3FBBF9-B9AF-43AD-893A-C572509750C1}" type="slidenum">
              <a:rPr lang="en-US">
                <a:solidFill>
                  <a:prstClr val="black"/>
                </a:solidFill>
                <a:latin typeface="Calibri" panose="020F0502020204030204"/>
              </a:rPr>
              <a:pPr defTabSz="933237">
                <a:defRPr/>
              </a:pPr>
              <a:t>29</a:t>
            </a:fld>
            <a:endParaRPr lang="en-US">
              <a:solidFill>
                <a:prstClr val="black"/>
              </a:solidFill>
              <a:latin typeface="Calibri" panose="020F0502020204030204"/>
            </a:endParaRPr>
          </a:p>
        </p:txBody>
      </p:sp>
    </p:spTree>
    <p:extLst>
      <p:ext uri="{BB962C8B-B14F-4D97-AF65-F5344CB8AC3E}">
        <p14:creationId xmlns:p14="http://schemas.microsoft.com/office/powerpoint/2010/main" val="78960439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3</a:t>
            </a:fld>
            <a:endParaRPr lang="en-US" dirty="0"/>
          </a:p>
        </p:txBody>
      </p:sp>
    </p:spTree>
    <p:extLst>
      <p:ext uri="{BB962C8B-B14F-4D97-AF65-F5344CB8AC3E}">
        <p14:creationId xmlns:p14="http://schemas.microsoft.com/office/powerpoint/2010/main" val="208501175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conduct monthly or as-needed cleaning.  The key is not to overclean –</a:t>
            </a:r>
            <a:r>
              <a:rPr lang="en-US" baseline="0" dirty="0"/>
              <a:t> </a:t>
            </a:r>
            <a:r>
              <a:rPr lang="en-US" dirty="0"/>
              <a:t>the</a:t>
            </a:r>
            <a:r>
              <a:rPr lang="en-US" baseline="0" dirty="0"/>
              <a:t> less object handling the better.</a:t>
            </a:r>
            <a:r>
              <a:rPr lang="en-US" dirty="0"/>
              <a:t> </a:t>
            </a:r>
            <a:r>
              <a:rPr lang="en-US" baseline="0" dirty="0"/>
              <a:t> So if its in good shape and isn’t dirty, we leave it alone.</a:t>
            </a:r>
            <a:r>
              <a:rPr lang="en-US" dirty="0"/>
              <a:t> I have three senior, year-round interpreters who do the bulk of the housekeeping.  We also do an annual deep cleaning of all collections and ancillary spaces, including closets, attics, and basement by, a larger staff group.  Anyone who helps with Housekeeping, either on a monthly basis or annually, receives training in object handling and collections cleaning best practices.  In addition to Housekeeping, we also monitor pest activity, Relative Humidity, temperature, and condition on a monthly basis.  Any out-of-the ordinary situations requiring preventative conservation are handled on an ad-hoc basis.  Our </a:t>
            </a:r>
            <a:r>
              <a:rPr lang="en-US" dirty="0" err="1"/>
              <a:t>montlhy</a:t>
            </a:r>
            <a:r>
              <a:rPr lang="en-US" dirty="0"/>
              <a:t> schedule looks like this...</a:t>
            </a:r>
            <a:endParaRPr lang="en-US" dirty="0">
              <a:cs typeface="Calibri" panose="020F0502020204030204"/>
            </a:endParaRPr>
          </a:p>
          <a:p>
            <a:endParaRPr lang="en-US" dirty="0">
              <a:cs typeface="Calibri" panose="020F0502020204030204"/>
            </a:endParaRPr>
          </a:p>
        </p:txBody>
      </p:sp>
      <p:sp>
        <p:nvSpPr>
          <p:cNvPr id="4" name="Slide Number Placeholder 3"/>
          <p:cNvSpPr>
            <a:spLocks noGrp="1"/>
          </p:cNvSpPr>
          <p:nvPr>
            <p:ph type="sldNum" sz="quarter" idx="5"/>
          </p:nvPr>
        </p:nvSpPr>
        <p:spPr/>
        <p:txBody>
          <a:bodyPr/>
          <a:lstStyle/>
          <a:p>
            <a:pPr defTabSz="933237">
              <a:defRPr/>
            </a:pPr>
            <a:fld id="{1D3FBBF9-B9AF-43AD-893A-C572509750C1}" type="slidenum">
              <a:rPr lang="en-US">
                <a:solidFill>
                  <a:prstClr val="black"/>
                </a:solidFill>
                <a:latin typeface="Calibri" panose="020F0502020204030204"/>
              </a:rPr>
              <a:pPr defTabSz="933237">
                <a:defRPr/>
              </a:pPr>
              <a:t>30</a:t>
            </a:fld>
            <a:endParaRPr lang="en-US">
              <a:solidFill>
                <a:prstClr val="black"/>
              </a:solidFill>
              <a:latin typeface="Calibri" panose="020F0502020204030204"/>
            </a:endParaRPr>
          </a:p>
        </p:txBody>
      </p:sp>
    </p:spTree>
    <p:extLst>
      <p:ext uri="{BB962C8B-B14F-4D97-AF65-F5344CB8AC3E}">
        <p14:creationId xmlns:p14="http://schemas.microsoft.com/office/powerpoint/2010/main" val="404249926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Calibri"/>
              </a:rPr>
              <a:t>Here's a look at the monthly form we use to keep track of housekeeping progress throughout the month.  It's kept in a convenient location for the interpreters to fill out and for me to monitor.  We also keep all tools in our preventative care toolkit in this space for easy access.  </a:t>
            </a:r>
          </a:p>
          <a:p>
            <a:endParaRPr lang="en-US" dirty="0">
              <a:cs typeface="Calibri"/>
            </a:endParaRPr>
          </a:p>
          <a:p>
            <a:r>
              <a:rPr lang="en-US" dirty="0">
                <a:cs typeface="Calibri"/>
              </a:rPr>
              <a:t>There are some overarching basics that we make explicit in our housekeeping plan.  </a:t>
            </a:r>
          </a:p>
        </p:txBody>
      </p:sp>
      <p:sp>
        <p:nvSpPr>
          <p:cNvPr id="4" name="Slide Number Placeholder 3"/>
          <p:cNvSpPr>
            <a:spLocks noGrp="1"/>
          </p:cNvSpPr>
          <p:nvPr>
            <p:ph type="sldNum" sz="quarter" idx="5"/>
          </p:nvPr>
        </p:nvSpPr>
        <p:spPr/>
        <p:txBody>
          <a:bodyPr/>
          <a:lstStyle/>
          <a:p>
            <a:pPr defTabSz="933237">
              <a:defRPr/>
            </a:pPr>
            <a:fld id="{1D3FBBF9-B9AF-43AD-893A-C572509750C1}" type="slidenum">
              <a:rPr lang="en-US">
                <a:solidFill>
                  <a:prstClr val="black"/>
                </a:solidFill>
                <a:latin typeface="Calibri" panose="020F0502020204030204"/>
              </a:rPr>
              <a:pPr defTabSz="933237">
                <a:defRPr/>
              </a:pPr>
              <a:t>31</a:t>
            </a:fld>
            <a:endParaRPr lang="en-US">
              <a:solidFill>
                <a:prstClr val="black"/>
              </a:solidFill>
              <a:latin typeface="Calibri" panose="020F0502020204030204"/>
            </a:endParaRPr>
          </a:p>
        </p:txBody>
      </p:sp>
    </p:spTree>
    <p:extLst>
      <p:ext uri="{BB962C8B-B14F-4D97-AF65-F5344CB8AC3E}">
        <p14:creationId xmlns:p14="http://schemas.microsoft.com/office/powerpoint/2010/main" val="104667447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Many museums</a:t>
            </a:r>
            <a:r>
              <a:rPr lang="en-US" baseline="0" dirty="0"/>
              <a:t> develop Housekeeping Plans that lay out the reasons, practices and plans for preventative maintenance, including these types of basic practices.</a:t>
            </a:r>
            <a:r>
              <a:rPr lang="en-US" dirty="0"/>
              <a:t>  This brings a level of professionalism to the task and communicates with a broader audience the reasons for preventative maintenance and regular housekeeping.</a:t>
            </a:r>
            <a:endParaRPr lang="en-US" baseline="0" dirty="0"/>
          </a:p>
          <a:p>
            <a:endParaRPr lang="en-US" baseline="0" dirty="0">
              <a:cs typeface="Calibri"/>
            </a:endParaRPr>
          </a:p>
          <a:p>
            <a:r>
              <a:rPr lang="en-US" dirty="0">
                <a:cs typeface="Calibri"/>
              </a:rPr>
              <a:t>Review list:</a:t>
            </a:r>
          </a:p>
          <a:p>
            <a:r>
              <a:rPr lang="en-US" dirty="0">
                <a:cs typeface="Calibri"/>
              </a:rPr>
              <a:t>No food, drink or plants – to minimize accidents and pest activity</a:t>
            </a:r>
          </a:p>
          <a:p>
            <a:r>
              <a:rPr lang="en-US" dirty="0">
                <a:cs typeface="Calibri"/>
              </a:rPr>
              <a:t>When housekeeping, No wearing </a:t>
            </a:r>
            <a:r>
              <a:rPr lang="en-US" dirty="0" err="1">
                <a:cs typeface="Calibri"/>
              </a:rPr>
              <a:t>ofj</a:t>
            </a:r>
            <a:r>
              <a:rPr lang="en-US" dirty="0">
                <a:cs typeface="Calibri"/>
              </a:rPr>
              <a:t> </a:t>
            </a:r>
            <a:r>
              <a:rPr lang="en-US" dirty="0" err="1">
                <a:cs typeface="Calibri"/>
              </a:rPr>
              <a:t>ewelry</a:t>
            </a:r>
            <a:r>
              <a:rPr lang="en-US" dirty="0">
                <a:cs typeface="Calibri"/>
              </a:rPr>
              <a:t>, keys, scarfs, </a:t>
            </a:r>
            <a:r>
              <a:rPr lang="en-US" dirty="0" err="1">
                <a:cs typeface="Calibri"/>
              </a:rPr>
              <a:t>etc</a:t>
            </a:r>
            <a:r>
              <a:rPr lang="en-US" dirty="0">
                <a:cs typeface="Calibri"/>
              </a:rPr>
              <a:t> – we strip down to avoid possible damage to objects or materials</a:t>
            </a:r>
          </a:p>
          <a:p>
            <a:r>
              <a:rPr lang="en-US" dirty="0">
                <a:cs typeface="Calibri"/>
              </a:rPr>
              <a:t>Always start with clean, dry hands</a:t>
            </a:r>
          </a:p>
          <a:p>
            <a:r>
              <a:rPr lang="en-US" dirty="0">
                <a:cs typeface="Calibri"/>
              </a:rPr>
              <a:t>Wear gloves – powder-free nitrile or cotton (more on this in a minute)</a:t>
            </a:r>
          </a:p>
          <a:p>
            <a:r>
              <a:rPr lang="en-US" dirty="0">
                <a:cs typeface="Calibri"/>
              </a:rPr>
              <a:t>Pencils only</a:t>
            </a:r>
          </a:p>
          <a:p>
            <a:r>
              <a:rPr lang="en-US" dirty="0">
                <a:cs typeface="Calibri"/>
              </a:rPr>
              <a:t>Lift objects from the strongest point with both hands</a:t>
            </a:r>
          </a:p>
          <a:p>
            <a:r>
              <a:rPr lang="en-US" dirty="0">
                <a:cs typeface="Calibri"/>
              </a:rPr>
              <a:t>If it doesn't need cleaning, leave it alone!</a:t>
            </a:r>
          </a:p>
          <a:p>
            <a:r>
              <a:rPr lang="en-US" dirty="0">
                <a:cs typeface="Calibri"/>
              </a:rPr>
              <a:t>Have the right supplies to clean cautiously and effectively – the Toolkit</a:t>
            </a:r>
          </a:p>
          <a:p>
            <a:endParaRPr lang="en-US" dirty="0"/>
          </a:p>
          <a:p>
            <a:r>
              <a:rPr lang="en-US" baseline="0" dirty="0"/>
              <a:t>Let’s move on the toolkit </a:t>
            </a:r>
            <a:r>
              <a:rPr lang="en-US" dirty="0"/>
              <a:t>the Gables uses</a:t>
            </a:r>
            <a:r>
              <a:rPr lang="en-US" baseline="0" dirty="0"/>
              <a:t> during Housekeeping</a:t>
            </a:r>
            <a:r>
              <a:rPr lang="en-US" dirty="0"/>
              <a:t>.</a:t>
            </a:r>
            <a:endParaRPr lang="en-US" dirty="0">
              <a:cs typeface="Calibri"/>
            </a:endParaRPr>
          </a:p>
        </p:txBody>
      </p:sp>
      <p:sp>
        <p:nvSpPr>
          <p:cNvPr id="4" name="Slide Number Placeholder 3"/>
          <p:cNvSpPr>
            <a:spLocks noGrp="1"/>
          </p:cNvSpPr>
          <p:nvPr>
            <p:ph type="sldNum" sz="quarter" idx="5"/>
          </p:nvPr>
        </p:nvSpPr>
        <p:spPr/>
        <p:txBody>
          <a:bodyPr/>
          <a:lstStyle/>
          <a:p>
            <a:pPr defTabSz="933237">
              <a:defRPr/>
            </a:pPr>
            <a:fld id="{1D3FBBF9-B9AF-43AD-893A-C572509750C1}" type="slidenum">
              <a:rPr lang="en-US">
                <a:solidFill>
                  <a:prstClr val="black"/>
                </a:solidFill>
                <a:latin typeface="Calibri" panose="020F0502020204030204"/>
              </a:rPr>
              <a:pPr defTabSz="933237">
                <a:defRPr/>
              </a:pPr>
              <a:t>32</a:t>
            </a:fld>
            <a:endParaRPr lang="en-US">
              <a:solidFill>
                <a:prstClr val="black"/>
              </a:solidFill>
              <a:latin typeface="Calibri" panose="020F0502020204030204"/>
            </a:endParaRPr>
          </a:p>
        </p:txBody>
      </p:sp>
    </p:spTree>
    <p:extLst>
      <p:ext uri="{BB962C8B-B14F-4D97-AF65-F5344CB8AC3E}">
        <p14:creationId xmlns:p14="http://schemas.microsoft.com/office/powerpoint/2010/main" val="345667456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Calibri"/>
              </a:rPr>
              <a:t>Can you see the etched fingerprints at the top of the bowl in the photo?  This shows the kinds of damage that can happen when not wearing gloves, particularly to metal.  Use powder-free nitrile gloves on most objects; cotton if handling photographs.  It's ok to touch wood furniture with only clean, dry hands as long as it isn’t painted or has metallic components.  </a:t>
            </a:r>
          </a:p>
        </p:txBody>
      </p:sp>
      <p:sp>
        <p:nvSpPr>
          <p:cNvPr id="4" name="Slide Number Placeholder 3"/>
          <p:cNvSpPr>
            <a:spLocks noGrp="1"/>
          </p:cNvSpPr>
          <p:nvPr>
            <p:ph type="sldNum" sz="quarter" idx="5"/>
          </p:nvPr>
        </p:nvSpPr>
        <p:spPr/>
        <p:txBody>
          <a:bodyPr/>
          <a:lstStyle/>
          <a:p>
            <a:pPr defTabSz="933237">
              <a:defRPr/>
            </a:pPr>
            <a:fld id="{1D3FBBF9-B9AF-43AD-893A-C572509750C1}" type="slidenum">
              <a:rPr lang="en-US">
                <a:solidFill>
                  <a:prstClr val="black"/>
                </a:solidFill>
                <a:latin typeface="Calibri" panose="020F0502020204030204"/>
              </a:rPr>
              <a:pPr defTabSz="933237">
                <a:defRPr/>
              </a:pPr>
              <a:t>33</a:t>
            </a:fld>
            <a:endParaRPr lang="en-US">
              <a:solidFill>
                <a:prstClr val="black"/>
              </a:solidFill>
              <a:latin typeface="Calibri" panose="020F0502020204030204"/>
            </a:endParaRPr>
          </a:p>
        </p:txBody>
      </p:sp>
    </p:spTree>
    <p:extLst>
      <p:ext uri="{BB962C8B-B14F-4D97-AF65-F5344CB8AC3E}">
        <p14:creationId xmlns:p14="http://schemas.microsoft.com/office/powerpoint/2010/main" val="70655657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Calibri"/>
              </a:rPr>
              <a:t>A key tool is a good vacuum that utilizes HEPA (high efficiency particulate air) filters so you're not blowing the dirt and dust back into the air, and that also has adjustable suction so you're only using suction strengths appropriate to the material you're cleaning.  </a:t>
            </a:r>
            <a:endParaRPr lang="en-US" dirty="0"/>
          </a:p>
        </p:txBody>
      </p:sp>
      <p:sp>
        <p:nvSpPr>
          <p:cNvPr id="4" name="Slide Number Placeholder 3"/>
          <p:cNvSpPr>
            <a:spLocks noGrp="1"/>
          </p:cNvSpPr>
          <p:nvPr>
            <p:ph type="sldNum" sz="quarter" idx="5"/>
          </p:nvPr>
        </p:nvSpPr>
        <p:spPr/>
        <p:txBody>
          <a:bodyPr/>
          <a:lstStyle/>
          <a:p>
            <a:pPr defTabSz="933237">
              <a:defRPr/>
            </a:pPr>
            <a:fld id="{1D3FBBF9-B9AF-43AD-893A-C572509750C1}" type="slidenum">
              <a:rPr lang="en-US">
                <a:solidFill>
                  <a:prstClr val="black"/>
                </a:solidFill>
                <a:latin typeface="Calibri" panose="020F0502020204030204"/>
              </a:rPr>
              <a:pPr defTabSz="933237">
                <a:defRPr/>
              </a:pPr>
              <a:t>34</a:t>
            </a:fld>
            <a:endParaRPr lang="en-US">
              <a:solidFill>
                <a:prstClr val="black"/>
              </a:solidFill>
              <a:latin typeface="Calibri" panose="020F0502020204030204"/>
            </a:endParaRPr>
          </a:p>
        </p:txBody>
      </p:sp>
    </p:spTree>
    <p:extLst>
      <p:ext uri="{BB962C8B-B14F-4D97-AF65-F5344CB8AC3E}">
        <p14:creationId xmlns:p14="http://schemas.microsoft.com/office/powerpoint/2010/main" val="356804960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When vacuuming, we use a fiberglass mesh for delicate textiles, or sometimes a knee-hi affixed over the vacuum attachment to catch fragile pieces</a:t>
            </a:r>
            <a:r>
              <a:rPr lang="en-US" baseline="0" dirty="0"/>
              <a:t> like beads or splinters of wood.</a:t>
            </a:r>
            <a:endParaRPr lang="en-US" dirty="0"/>
          </a:p>
        </p:txBody>
      </p:sp>
      <p:sp>
        <p:nvSpPr>
          <p:cNvPr id="4" name="Slide Number Placeholder 3"/>
          <p:cNvSpPr>
            <a:spLocks noGrp="1"/>
          </p:cNvSpPr>
          <p:nvPr>
            <p:ph type="sldNum" sz="quarter" idx="5"/>
          </p:nvPr>
        </p:nvSpPr>
        <p:spPr/>
        <p:txBody>
          <a:bodyPr/>
          <a:lstStyle/>
          <a:p>
            <a:pPr defTabSz="933237">
              <a:defRPr/>
            </a:pPr>
            <a:fld id="{1D3FBBF9-B9AF-43AD-893A-C572509750C1}" type="slidenum">
              <a:rPr lang="en-US">
                <a:solidFill>
                  <a:prstClr val="black"/>
                </a:solidFill>
                <a:latin typeface="Calibri" panose="020F0502020204030204"/>
              </a:rPr>
              <a:pPr defTabSz="933237">
                <a:defRPr/>
              </a:pPr>
              <a:t>35</a:t>
            </a:fld>
            <a:endParaRPr lang="en-US">
              <a:solidFill>
                <a:prstClr val="black"/>
              </a:solidFill>
              <a:latin typeface="Calibri" panose="020F0502020204030204"/>
            </a:endParaRPr>
          </a:p>
        </p:txBody>
      </p:sp>
    </p:spTree>
    <p:extLst>
      <p:ext uri="{BB962C8B-B14F-4D97-AF65-F5344CB8AC3E}">
        <p14:creationId xmlns:p14="http://schemas.microsoft.com/office/powerpoint/2010/main" val="19752022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are an absolute necessity for museum Housekeeping.  Microfiber cloths can be used on most museum objects. These Cape Cod Buffing cloths are </a:t>
            </a:r>
            <a:r>
              <a:rPr lang="en-US" dirty="0" err="1"/>
              <a:t>electostatic</a:t>
            </a:r>
            <a:r>
              <a:rPr lang="en-US" dirty="0"/>
              <a:t> and leave no chemical residue. A word of caution</a:t>
            </a:r>
            <a:r>
              <a:rPr lang="en-US" baseline="0" dirty="0"/>
              <a:t> – take care with painted, delicate – or rough – surfaces.</a:t>
            </a:r>
            <a:r>
              <a:rPr lang="en-US" dirty="0"/>
              <a:t> </a:t>
            </a:r>
            <a:r>
              <a:rPr lang="en-US" baseline="0" dirty="0"/>
              <a:t> Cloths can catch on them or cause damage.  </a:t>
            </a:r>
            <a:r>
              <a:rPr lang="en-US" dirty="0"/>
              <a:t>Tap with the cloth instead of swiping, or use brushes instead (more on that in a minute). Replace</a:t>
            </a:r>
            <a:r>
              <a:rPr lang="en-US" baseline="0" dirty="0"/>
              <a:t> these frequently so you’re not using dirty cloths</a:t>
            </a:r>
            <a:r>
              <a:rPr lang="en-US" dirty="0"/>
              <a:t> (they are washable and reusable).</a:t>
            </a:r>
          </a:p>
        </p:txBody>
      </p:sp>
      <p:sp>
        <p:nvSpPr>
          <p:cNvPr id="4" name="Slide Number Placeholder 3"/>
          <p:cNvSpPr>
            <a:spLocks noGrp="1"/>
          </p:cNvSpPr>
          <p:nvPr>
            <p:ph type="sldNum" sz="quarter" idx="5"/>
          </p:nvPr>
        </p:nvSpPr>
        <p:spPr/>
        <p:txBody>
          <a:bodyPr/>
          <a:lstStyle/>
          <a:p>
            <a:pPr defTabSz="933237">
              <a:defRPr/>
            </a:pPr>
            <a:fld id="{1D3FBBF9-B9AF-43AD-893A-C572509750C1}" type="slidenum">
              <a:rPr lang="en-US">
                <a:solidFill>
                  <a:prstClr val="black"/>
                </a:solidFill>
                <a:latin typeface="Calibri" panose="020F0502020204030204"/>
              </a:rPr>
              <a:pPr defTabSz="933237">
                <a:defRPr/>
              </a:pPr>
              <a:t>36</a:t>
            </a:fld>
            <a:endParaRPr lang="en-US">
              <a:solidFill>
                <a:prstClr val="black"/>
              </a:solidFill>
              <a:latin typeface="Calibri" panose="020F0502020204030204"/>
            </a:endParaRPr>
          </a:p>
        </p:txBody>
      </p:sp>
    </p:spTree>
    <p:extLst>
      <p:ext uri="{BB962C8B-B14F-4D97-AF65-F5344CB8AC3E}">
        <p14:creationId xmlns:p14="http://schemas.microsoft.com/office/powerpoint/2010/main" val="24627764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Made with soft, </a:t>
            </a:r>
            <a:r>
              <a:rPr lang="en-US" baseline="0" dirty="0"/>
              <a:t>white </a:t>
            </a:r>
            <a:r>
              <a:rPr lang="en-US" dirty="0"/>
              <a:t>sheep’s hair these </a:t>
            </a:r>
            <a:r>
              <a:rPr lang="en-US" baseline="0" dirty="0"/>
              <a:t>brushes can be used to dust frames, highly decorated or fragile material,  with microfiber cloths or vacuum at a low setting to catch the dust.</a:t>
            </a:r>
            <a:r>
              <a:rPr lang="en-US" dirty="0"/>
              <a:t> </a:t>
            </a:r>
          </a:p>
        </p:txBody>
      </p:sp>
      <p:sp>
        <p:nvSpPr>
          <p:cNvPr id="4" name="Slide Number Placeholder 3"/>
          <p:cNvSpPr>
            <a:spLocks noGrp="1"/>
          </p:cNvSpPr>
          <p:nvPr>
            <p:ph type="sldNum" sz="quarter" idx="5"/>
          </p:nvPr>
        </p:nvSpPr>
        <p:spPr/>
        <p:txBody>
          <a:bodyPr/>
          <a:lstStyle/>
          <a:p>
            <a:pPr defTabSz="933237">
              <a:defRPr/>
            </a:pPr>
            <a:fld id="{1D3FBBF9-B9AF-43AD-893A-C572509750C1}" type="slidenum">
              <a:rPr lang="en-US">
                <a:solidFill>
                  <a:prstClr val="black"/>
                </a:solidFill>
                <a:latin typeface="Calibri" panose="020F0502020204030204"/>
              </a:rPr>
              <a:pPr defTabSz="933237">
                <a:defRPr/>
              </a:pPr>
              <a:t>37</a:t>
            </a:fld>
            <a:endParaRPr lang="en-US">
              <a:solidFill>
                <a:prstClr val="black"/>
              </a:solidFill>
              <a:latin typeface="Calibri" panose="020F0502020204030204"/>
            </a:endParaRPr>
          </a:p>
        </p:txBody>
      </p:sp>
    </p:spTree>
    <p:extLst>
      <p:ext uri="{BB962C8B-B14F-4D97-AF65-F5344CB8AC3E}">
        <p14:creationId xmlns:p14="http://schemas.microsoft.com/office/powerpoint/2010/main" val="236452354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Calibri"/>
              </a:rPr>
              <a:t>For hard-to-reach places carefully use a microfiber duster.  We have wood floors in our exhibit spaces and frequently employ microfiber mops for dusting them.  The mop covers are machine-washable and reusable. </a:t>
            </a:r>
          </a:p>
          <a:p>
            <a:endParaRPr lang="en-US" dirty="0">
              <a:cs typeface="Calibri"/>
            </a:endParaRPr>
          </a:p>
          <a:p>
            <a:endParaRPr lang="en-US" dirty="0">
              <a:cs typeface="Calibri"/>
            </a:endParaRPr>
          </a:p>
          <a:p>
            <a:r>
              <a:rPr lang="en-US" dirty="0">
                <a:cs typeface="Calibri"/>
              </a:rPr>
              <a:t>These are tools we use during our monthly housekeeping.  We also do a deep clean of all exhibit and ancillary spaces during the month of January.</a:t>
            </a:r>
          </a:p>
          <a:p>
            <a:endParaRPr lang="en-US" dirty="0">
              <a:cs typeface="Calibri"/>
            </a:endParaRPr>
          </a:p>
        </p:txBody>
      </p:sp>
      <p:sp>
        <p:nvSpPr>
          <p:cNvPr id="4" name="Slide Number Placeholder 3"/>
          <p:cNvSpPr>
            <a:spLocks noGrp="1"/>
          </p:cNvSpPr>
          <p:nvPr>
            <p:ph type="sldNum" sz="quarter" idx="5"/>
          </p:nvPr>
        </p:nvSpPr>
        <p:spPr/>
        <p:txBody>
          <a:bodyPr/>
          <a:lstStyle/>
          <a:p>
            <a:pPr defTabSz="933237">
              <a:defRPr/>
            </a:pPr>
            <a:fld id="{1D3FBBF9-B9AF-43AD-893A-C572509750C1}" type="slidenum">
              <a:rPr lang="en-US">
                <a:solidFill>
                  <a:prstClr val="black"/>
                </a:solidFill>
                <a:latin typeface="Calibri" panose="020F0502020204030204"/>
              </a:rPr>
              <a:pPr defTabSz="933237">
                <a:defRPr/>
              </a:pPr>
              <a:t>38</a:t>
            </a:fld>
            <a:endParaRPr lang="en-US">
              <a:solidFill>
                <a:prstClr val="black"/>
              </a:solidFill>
              <a:latin typeface="Calibri" panose="020F0502020204030204"/>
            </a:endParaRPr>
          </a:p>
        </p:txBody>
      </p:sp>
    </p:spTree>
    <p:extLst>
      <p:ext uri="{BB962C8B-B14F-4D97-AF65-F5344CB8AC3E}">
        <p14:creationId xmlns:p14="http://schemas.microsoft.com/office/powerpoint/2010/main" val="401891425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the winter months, the Gables shuts down for a few weeks to</a:t>
            </a:r>
            <a:r>
              <a:rPr lang="en-US" baseline="0" dirty="0"/>
              <a:t> work on special projects and do a deep-clean of its collections spaces.</a:t>
            </a:r>
            <a:r>
              <a:rPr lang="en-US" dirty="0"/>
              <a:t> Besides the obvious cleaning tasks, we also check large pieces and do a condition review.  Basements and attics are included as those spaces can impact housekeeping conditions in other rooms. We can also monitor pest activity in the basement and attics more readily if they’re clean.  I've mentioned pests in passing and just wanted to say a word about Integrated Pest Management.</a:t>
            </a:r>
          </a:p>
        </p:txBody>
      </p:sp>
      <p:sp>
        <p:nvSpPr>
          <p:cNvPr id="4" name="Slide Number Placeholder 3"/>
          <p:cNvSpPr>
            <a:spLocks noGrp="1"/>
          </p:cNvSpPr>
          <p:nvPr>
            <p:ph type="sldNum" sz="quarter" idx="5"/>
          </p:nvPr>
        </p:nvSpPr>
        <p:spPr/>
        <p:txBody>
          <a:bodyPr/>
          <a:lstStyle/>
          <a:p>
            <a:pPr defTabSz="933237">
              <a:defRPr/>
            </a:pPr>
            <a:fld id="{1D3FBBF9-B9AF-43AD-893A-C572509750C1}" type="slidenum">
              <a:rPr lang="en-US">
                <a:solidFill>
                  <a:prstClr val="black"/>
                </a:solidFill>
                <a:latin typeface="Calibri" panose="020F0502020204030204"/>
              </a:rPr>
              <a:pPr defTabSz="933237">
                <a:defRPr/>
              </a:pPr>
              <a:t>39</a:t>
            </a:fld>
            <a:endParaRPr lang="en-US">
              <a:solidFill>
                <a:prstClr val="black"/>
              </a:solidFill>
              <a:latin typeface="Calibri" panose="020F0502020204030204"/>
            </a:endParaRPr>
          </a:p>
        </p:txBody>
      </p:sp>
    </p:spTree>
    <p:extLst>
      <p:ext uri="{BB962C8B-B14F-4D97-AF65-F5344CB8AC3E}">
        <p14:creationId xmlns:p14="http://schemas.microsoft.com/office/powerpoint/2010/main" val="38859903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4</a:t>
            </a:fld>
            <a:endParaRPr lang="en-US" dirty="0"/>
          </a:p>
        </p:txBody>
      </p:sp>
    </p:spTree>
    <p:extLst>
      <p:ext uri="{BB962C8B-B14F-4D97-AF65-F5344CB8AC3E}">
        <p14:creationId xmlns:p14="http://schemas.microsoft.com/office/powerpoint/2010/main" val="289309848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3237">
              <a:defRPr/>
            </a:pPr>
            <a:r>
              <a:rPr lang="en-US" dirty="0"/>
              <a:t>Preventative maintenance and IPM go hand-in-hand</a:t>
            </a:r>
            <a:r>
              <a:rPr lang="en-US" baseline="0" dirty="0"/>
              <a:t>.</a:t>
            </a:r>
          </a:p>
          <a:p>
            <a:r>
              <a:rPr lang="en-US" dirty="0"/>
              <a:t>IPM</a:t>
            </a:r>
            <a:r>
              <a:rPr lang="en-US" baseline="0" dirty="0"/>
              <a:t> is a big topic and would </a:t>
            </a:r>
            <a:r>
              <a:rPr lang="en-US" dirty="0"/>
              <a:t>need to be covered in </a:t>
            </a:r>
            <a:r>
              <a:rPr lang="en-US" baseline="0" dirty="0"/>
              <a:t>a separate NEMA session, but it’s a key </a:t>
            </a:r>
            <a:r>
              <a:rPr lang="en-US" dirty="0"/>
              <a:t>tool</a:t>
            </a:r>
            <a:r>
              <a:rPr lang="en-US" baseline="0" dirty="0"/>
              <a:t> in your toolkit.</a:t>
            </a:r>
            <a:r>
              <a:rPr lang="en-US" dirty="0"/>
              <a:t> </a:t>
            </a:r>
            <a:r>
              <a:rPr lang="en-US" baseline="0" dirty="0"/>
              <a:t> We’ve had many pest issues at the Gables</a:t>
            </a:r>
            <a:r>
              <a:rPr lang="en-US" dirty="0"/>
              <a:t> and IPM has helped us </a:t>
            </a:r>
            <a:r>
              <a:rPr lang="en-US" dirty="0" err="1"/>
              <a:t>identitfy</a:t>
            </a:r>
            <a:r>
              <a:rPr lang="en-US" dirty="0"/>
              <a:t> and manage them early.</a:t>
            </a:r>
            <a:endParaRPr lang="en-US" baseline="0" dirty="0"/>
          </a:p>
          <a:p>
            <a:r>
              <a:rPr lang="en-US" baseline="0" dirty="0"/>
              <a:t>The images in the photos shows a good example of this. In the bottom left, you’ll see wood boring beetle damage to an 18</a:t>
            </a:r>
            <a:r>
              <a:rPr lang="en-US" baseline="30000" dirty="0"/>
              <a:t>th</a:t>
            </a:r>
            <a:r>
              <a:rPr lang="en-US" baseline="0" dirty="0"/>
              <a:t> century chest on chest – and to the right  an actual larval </a:t>
            </a:r>
            <a:r>
              <a:rPr lang="en-US" dirty="0"/>
              <a:t>culprit</a:t>
            </a:r>
            <a:r>
              <a:rPr lang="en-US" baseline="0" dirty="0"/>
              <a:t> – found </a:t>
            </a:r>
            <a:r>
              <a:rPr lang="en-US" dirty="0"/>
              <a:t>on the back side of the piece during</a:t>
            </a:r>
            <a:r>
              <a:rPr lang="en-US" baseline="0" dirty="0"/>
              <a:t> our </a:t>
            </a:r>
            <a:r>
              <a:rPr lang="en-US" dirty="0"/>
              <a:t>deep winter</a:t>
            </a:r>
            <a:r>
              <a:rPr lang="en-US" baseline="0" dirty="0"/>
              <a:t> cleaning.</a:t>
            </a:r>
            <a:r>
              <a:rPr lang="en-US" dirty="0"/>
              <a:t>  There had been no evidence of this pest damage the prior year. We would never have known about this situation if not for our annual deep </a:t>
            </a:r>
            <a:r>
              <a:rPr lang="en-US"/>
              <a:t>cleaning practices.</a:t>
            </a:r>
            <a:endParaRPr lang="en-US" dirty="0"/>
          </a:p>
          <a:p>
            <a:endParaRPr lang="en-US" baseline="0" dirty="0"/>
          </a:p>
          <a:p>
            <a:r>
              <a:rPr lang="en-US" dirty="0"/>
              <a:t>Key </a:t>
            </a:r>
            <a:r>
              <a:rPr lang="en-US" baseline="0" dirty="0"/>
              <a:t>to pest management is good housekeeping and monitoring.</a:t>
            </a:r>
            <a:r>
              <a:rPr lang="en-US" dirty="0"/>
              <a:t> </a:t>
            </a:r>
            <a:r>
              <a:rPr lang="en-US" baseline="0" dirty="0"/>
              <a:t> If you have questions about IPM, refer to </a:t>
            </a:r>
            <a:r>
              <a:rPr lang="en-US" dirty="0"/>
              <a:t>the following resource</a:t>
            </a:r>
            <a:r>
              <a:rPr lang="en-US" baseline="0" dirty="0"/>
              <a:t> list.</a:t>
            </a:r>
            <a:r>
              <a:rPr lang="en-US" dirty="0"/>
              <a:t> </a:t>
            </a:r>
            <a:r>
              <a:rPr lang="en-US" baseline="0" dirty="0"/>
              <a:t> Or feel free to reach out </a:t>
            </a:r>
            <a:r>
              <a:rPr lang="en-US" dirty="0"/>
              <a:t>to me if</a:t>
            </a:r>
            <a:r>
              <a:rPr lang="en-US" baseline="0" dirty="0"/>
              <a:t> you ever have any questions</a:t>
            </a:r>
            <a:r>
              <a:rPr lang="en-US" dirty="0"/>
              <a:t>.</a:t>
            </a:r>
          </a:p>
          <a:p>
            <a:endParaRPr lang="en-US" dirty="0">
              <a:cs typeface="Calibri"/>
            </a:endParaRPr>
          </a:p>
        </p:txBody>
      </p:sp>
      <p:sp>
        <p:nvSpPr>
          <p:cNvPr id="4" name="Slide Number Placeholder 3"/>
          <p:cNvSpPr>
            <a:spLocks noGrp="1"/>
          </p:cNvSpPr>
          <p:nvPr>
            <p:ph type="sldNum" sz="quarter" idx="5"/>
          </p:nvPr>
        </p:nvSpPr>
        <p:spPr/>
        <p:txBody>
          <a:bodyPr/>
          <a:lstStyle/>
          <a:p>
            <a:pPr defTabSz="933237">
              <a:defRPr/>
            </a:pPr>
            <a:fld id="{1D3FBBF9-B9AF-43AD-893A-C572509750C1}" type="slidenum">
              <a:rPr lang="en-US">
                <a:solidFill>
                  <a:prstClr val="black"/>
                </a:solidFill>
                <a:latin typeface="Calibri" panose="020F0502020204030204"/>
              </a:rPr>
              <a:pPr defTabSz="933237">
                <a:defRPr/>
              </a:pPr>
              <a:t>40</a:t>
            </a:fld>
            <a:endParaRPr lang="en-US">
              <a:solidFill>
                <a:prstClr val="black"/>
              </a:solidFill>
              <a:latin typeface="Calibri" panose="020F0502020204030204"/>
            </a:endParaRPr>
          </a:p>
        </p:txBody>
      </p:sp>
    </p:spTree>
    <p:extLst>
      <p:ext uri="{BB962C8B-B14F-4D97-AF65-F5344CB8AC3E}">
        <p14:creationId xmlns:p14="http://schemas.microsoft.com/office/powerpoint/2010/main" val="89374895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Calibri"/>
              </a:rPr>
              <a:t>These are just a few of the many helpful resources available to museum professionals regarding preventative conservation.  I've also included links to sources for Toolkit materials.  </a:t>
            </a:r>
          </a:p>
          <a:p>
            <a:r>
              <a:rPr lang="en-US" dirty="0">
                <a:cs typeface="Calibri"/>
              </a:rPr>
              <a:t>This presentation has been just a quick overview exploring preventative conservation and its tools – please feel free to reach out to me any time if you have questions or need additional information.  I've included my email if you'd like to get in touch. </a:t>
            </a:r>
          </a:p>
        </p:txBody>
      </p:sp>
      <p:sp>
        <p:nvSpPr>
          <p:cNvPr id="4" name="Slide Number Placeholder 3"/>
          <p:cNvSpPr>
            <a:spLocks noGrp="1"/>
          </p:cNvSpPr>
          <p:nvPr>
            <p:ph type="sldNum" sz="quarter" idx="5"/>
          </p:nvPr>
        </p:nvSpPr>
        <p:spPr/>
        <p:txBody>
          <a:bodyPr/>
          <a:lstStyle/>
          <a:p>
            <a:pPr defTabSz="933237">
              <a:defRPr/>
            </a:pPr>
            <a:fld id="{1D3FBBF9-B9AF-43AD-893A-C572509750C1}" type="slidenum">
              <a:rPr lang="en-US">
                <a:solidFill>
                  <a:prstClr val="black"/>
                </a:solidFill>
                <a:latin typeface="Calibri" panose="020F0502020204030204"/>
              </a:rPr>
              <a:pPr defTabSz="933237">
                <a:defRPr/>
              </a:pPr>
              <a:t>41</a:t>
            </a:fld>
            <a:endParaRPr lang="en-US">
              <a:solidFill>
                <a:prstClr val="black"/>
              </a:solidFill>
              <a:latin typeface="Calibri" panose="020F0502020204030204"/>
            </a:endParaRPr>
          </a:p>
        </p:txBody>
      </p:sp>
    </p:spTree>
    <p:extLst>
      <p:ext uri="{BB962C8B-B14F-4D97-AF65-F5344CB8AC3E}">
        <p14:creationId xmlns:p14="http://schemas.microsoft.com/office/powerpoint/2010/main" val="225168875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hope you have learned a few things about how Housekeeping practices and materials can help you implement effective preventative conservation in your own museum.  During the breakout sessions, you'll have an opportunity to sketch out your own Housekeeping Plan, Housekeeping schedule and Toolkit shopping list.  Thank you for your attention!</a:t>
            </a:r>
          </a:p>
          <a:p>
            <a:endParaRPr lang="en-US" dirty="0">
              <a:cs typeface="Calibri"/>
            </a:endParaRPr>
          </a:p>
        </p:txBody>
      </p:sp>
      <p:sp>
        <p:nvSpPr>
          <p:cNvPr id="4" name="Slide Number Placeholder 3"/>
          <p:cNvSpPr>
            <a:spLocks noGrp="1"/>
          </p:cNvSpPr>
          <p:nvPr>
            <p:ph type="sldNum" sz="quarter" idx="5"/>
          </p:nvPr>
        </p:nvSpPr>
        <p:spPr/>
        <p:txBody>
          <a:bodyPr/>
          <a:lstStyle/>
          <a:p>
            <a:pPr defTabSz="933237">
              <a:defRPr/>
            </a:pPr>
            <a:fld id="{1D3FBBF9-B9AF-43AD-893A-C572509750C1}" type="slidenum">
              <a:rPr lang="en-US">
                <a:solidFill>
                  <a:prstClr val="black"/>
                </a:solidFill>
                <a:latin typeface="Calibri" panose="020F0502020204030204"/>
              </a:rPr>
              <a:pPr defTabSz="933237">
                <a:defRPr/>
              </a:pPr>
              <a:t>42</a:t>
            </a:fld>
            <a:endParaRPr lang="en-US">
              <a:solidFill>
                <a:prstClr val="black"/>
              </a:solidFill>
              <a:latin typeface="Calibri" panose="020F0502020204030204"/>
            </a:endParaRPr>
          </a:p>
        </p:txBody>
      </p:sp>
    </p:spTree>
    <p:extLst>
      <p:ext uri="{BB962C8B-B14F-4D97-AF65-F5344CB8AC3E}">
        <p14:creationId xmlns:p14="http://schemas.microsoft.com/office/powerpoint/2010/main" val="201429310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43</a:t>
            </a:fld>
            <a:endParaRPr lang="en-US" dirty="0"/>
          </a:p>
        </p:txBody>
      </p:sp>
    </p:spTree>
    <p:extLst>
      <p:ext uri="{BB962C8B-B14F-4D97-AF65-F5344CB8AC3E}">
        <p14:creationId xmlns:p14="http://schemas.microsoft.com/office/powerpoint/2010/main" val="218201278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44</a:t>
            </a:fld>
            <a:endParaRPr lang="en-US" dirty="0"/>
          </a:p>
        </p:txBody>
      </p:sp>
    </p:spTree>
    <p:extLst>
      <p:ext uri="{BB962C8B-B14F-4D97-AF65-F5344CB8AC3E}">
        <p14:creationId xmlns:p14="http://schemas.microsoft.com/office/powerpoint/2010/main" val="61286728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8B990660-4B7D-4C11-96DB-B19FFA8CA93C}" type="slidenum">
              <a:rPr lang="en-US" smtClean="0"/>
              <a:t>45</a:t>
            </a:fld>
            <a:endParaRPr lang="en-US" dirty="0"/>
          </a:p>
        </p:txBody>
      </p:sp>
    </p:spTree>
    <p:extLst>
      <p:ext uri="{BB962C8B-B14F-4D97-AF65-F5344CB8AC3E}">
        <p14:creationId xmlns:p14="http://schemas.microsoft.com/office/powerpoint/2010/main" val="128667087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5</a:t>
            </a:fld>
            <a:endParaRPr lang="en-US" dirty="0"/>
          </a:p>
        </p:txBody>
      </p:sp>
    </p:spTree>
    <p:extLst>
      <p:ext uri="{BB962C8B-B14F-4D97-AF65-F5344CB8AC3E}">
        <p14:creationId xmlns:p14="http://schemas.microsoft.com/office/powerpoint/2010/main" val="278156056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6</a:t>
            </a:fld>
            <a:endParaRPr lang="en-US" dirty="0"/>
          </a:p>
        </p:txBody>
      </p:sp>
    </p:spTree>
    <p:extLst>
      <p:ext uri="{BB962C8B-B14F-4D97-AF65-F5344CB8AC3E}">
        <p14:creationId xmlns:p14="http://schemas.microsoft.com/office/powerpoint/2010/main" val="327875597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
        <p:cNvGrpSpPr/>
        <p:nvPr/>
      </p:nvGrpSpPr>
      <p:grpSpPr>
        <a:xfrm>
          <a:off x="0" y="0"/>
          <a:ext cx="0" cy="0"/>
          <a:chOff x="0" y="0"/>
          <a:chExt cx="0" cy="0"/>
        </a:xfrm>
      </p:grpSpPr>
      <p:sp>
        <p:nvSpPr>
          <p:cNvPr id="145" name="Google Shape;145;p1:notes"/>
          <p:cNvSpPr txBox="1">
            <a:spLocks noGrp="1"/>
          </p:cNvSpPr>
          <p:nvPr>
            <p:ph type="body" idx="1"/>
          </p:nvPr>
        </p:nvSpPr>
        <p:spPr>
          <a:xfrm>
            <a:off x="702310" y="4421823"/>
            <a:ext cx="5618480" cy="4189095"/>
          </a:xfrm>
          <a:prstGeom prst="rect">
            <a:avLst/>
          </a:prstGeom>
        </p:spPr>
        <p:txBody>
          <a:bodyPr spcFirstLastPara="1" wrap="square" lIns="93308" tIns="93308" rIns="93308" bIns="93308" anchor="t" anchorCtr="0">
            <a:noAutofit/>
          </a:bodyPr>
          <a:lstStyle/>
          <a:p>
            <a:endParaRPr/>
          </a:p>
        </p:txBody>
      </p:sp>
      <p:sp>
        <p:nvSpPr>
          <p:cNvPr id="146" name="Google Shape;146;p1:notes"/>
          <p:cNvSpPr>
            <a:spLocks noGrp="1" noRot="1" noChangeAspect="1"/>
          </p:cNvSpPr>
          <p:nvPr>
            <p:ph type="sldImg" idx="2"/>
          </p:nvPr>
        </p:nvSpPr>
        <p:spPr>
          <a:xfrm>
            <a:off x="409575" y="698500"/>
            <a:ext cx="6203950" cy="3490913"/>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
        <p:cNvGrpSpPr/>
        <p:nvPr/>
      </p:nvGrpSpPr>
      <p:grpSpPr>
        <a:xfrm>
          <a:off x="0" y="0"/>
          <a:ext cx="0" cy="0"/>
          <a:chOff x="0" y="0"/>
          <a:chExt cx="0" cy="0"/>
        </a:xfrm>
      </p:grpSpPr>
      <p:sp>
        <p:nvSpPr>
          <p:cNvPr id="151" name="Google Shape;151;p2:notes"/>
          <p:cNvSpPr txBox="1">
            <a:spLocks noGrp="1"/>
          </p:cNvSpPr>
          <p:nvPr>
            <p:ph type="body" idx="1"/>
          </p:nvPr>
        </p:nvSpPr>
        <p:spPr>
          <a:xfrm>
            <a:off x="702310" y="4421823"/>
            <a:ext cx="5618480" cy="4189095"/>
          </a:xfrm>
          <a:prstGeom prst="rect">
            <a:avLst/>
          </a:prstGeom>
        </p:spPr>
        <p:txBody>
          <a:bodyPr spcFirstLastPara="1" wrap="square" lIns="93308" tIns="93308" rIns="93308" bIns="93308" anchor="t" anchorCtr="0">
            <a:noAutofit/>
          </a:bodyPr>
          <a:lstStyle/>
          <a:p>
            <a:endParaRPr/>
          </a:p>
        </p:txBody>
      </p:sp>
      <p:sp>
        <p:nvSpPr>
          <p:cNvPr id="152" name="Google Shape;152;p2:notes"/>
          <p:cNvSpPr>
            <a:spLocks noGrp="1" noRot="1" noChangeAspect="1"/>
          </p:cNvSpPr>
          <p:nvPr>
            <p:ph type="sldImg" idx="2"/>
          </p:nvPr>
        </p:nvSpPr>
        <p:spPr>
          <a:xfrm>
            <a:off x="407988" y="698500"/>
            <a:ext cx="6207125" cy="3490913"/>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
        <p:cNvGrpSpPr/>
        <p:nvPr/>
      </p:nvGrpSpPr>
      <p:grpSpPr>
        <a:xfrm>
          <a:off x="0" y="0"/>
          <a:ext cx="0" cy="0"/>
          <a:chOff x="0" y="0"/>
          <a:chExt cx="0" cy="0"/>
        </a:xfrm>
      </p:grpSpPr>
      <p:sp>
        <p:nvSpPr>
          <p:cNvPr id="162" name="Google Shape;162;p4:notes"/>
          <p:cNvSpPr txBox="1">
            <a:spLocks noGrp="1"/>
          </p:cNvSpPr>
          <p:nvPr>
            <p:ph type="body" idx="1"/>
          </p:nvPr>
        </p:nvSpPr>
        <p:spPr>
          <a:xfrm>
            <a:off x="702310" y="4421823"/>
            <a:ext cx="5618480" cy="4189095"/>
          </a:xfrm>
          <a:prstGeom prst="rect">
            <a:avLst/>
          </a:prstGeom>
        </p:spPr>
        <p:txBody>
          <a:bodyPr spcFirstLastPara="1" wrap="square" lIns="93308" tIns="93308" rIns="93308" bIns="93308" anchor="t" anchorCtr="0">
            <a:noAutofit/>
          </a:bodyPr>
          <a:lstStyle/>
          <a:p>
            <a:endParaRPr/>
          </a:p>
        </p:txBody>
      </p:sp>
      <p:sp>
        <p:nvSpPr>
          <p:cNvPr id="163" name="Google Shape;163;p4:notes"/>
          <p:cNvSpPr>
            <a:spLocks noGrp="1" noRot="1" noChangeAspect="1"/>
          </p:cNvSpPr>
          <p:nvPr>
            <p:ph type="sldImg" idx="2"/>
          </p:nvPr>
        </p:nvSpPr>
        <p:spPr>
          <a:xfrm>
            <a:off x="409575" y="698500"/>
            <a:ext cx="6203950" cy="3490913"/>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p>
          <a:p>
            <a:pPr algn="ctr"/>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anchor="b">
            <a:normAutofit/>
          </a:bodyPr>
          <a:lstStyle>
            <a:lvl1pPr algn="l">
              <a:defRPr sz="3800" b="1" baseline="0"/>
            </a:lvl1pPr>
          </a:lstStyle>
          <a:p>
            <a:r>
              <a:rPr lang="en-US" dirty="0"/>
              <a:t>CLICK TO EDIT TITLE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6437376" y="3483864"/>
            <a:ext cx="4379976" cy="613370"/>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grpSp>
        <p:nvGrpSpPr>
          <p:cNvPr id="10" name="Picture Placeholder 16" descr="abstract colorful illustration of building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lgn="ctr">
              <a:defRPr baseline="0">
                <a:solidFill>
                  <a:schemeClr val="tx1"/>
                </a:solidFill>
              </a:defRPr>
            </a:lvl1pPr>
          </a:lstStyle>
          <a:p>
            <a:r>
              <a:rPr lang="en-US" dirty="0"/>
              <a:t>CLICK TO EDIT TITLE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4" name="Text Placehold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Text Placehold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23" name="Text Placehold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19" name="Date Placehold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 name="Straight Connector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a:lstStyle>
            <a:lvl1pP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8"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172200"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0" name="Text Placehold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1" name="Text Placehold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2" name="Text Placehold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3" name="Text Placehold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cxnSp>
        <p:nvCxnSpPr>
          <p:cNvPr id="5" name="Straight Connector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2" name="Text Placehold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4" name="Text Placeholder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a:lstStyle>
            <a:lvl1pPr algn="ctr">
              <a:defRPr baseline="0"/>
            </a:lvl1pPr>
          </a:lstStyle>
          <a:p>
            <a:r>
              <a:rPr lang="en-US" dirty="0"/>
              <a:t>CLICK TO EDIT TITLE</a:t>
            </a:r>
          </a:p>
        </p:txBody>
      </p:sp>
      <p:sp>
        <p:nvSpPr>
          <p:cNvPr id="20" name="Text Placehold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1" name="Text Placehold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3" name="Text Placehold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grpSp>
        <p:nvGrpSpPr>
          <p:cNvPr id="956" name="Picture Placeholder 1925" descr="abstract colorful illustration of building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p>
          </p:txBody>
        </p:sp>
      </p:grpSp>
      <p:sp>
        <p:nvSpPr>
          <p:cNvPr id="959" name="Footer Placeholder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a:lstStyle>
            <a:lvl1pPr>
              <a:defRPr>
                <a:solidFill>
                  <a:schemeClr val="bg1"/>
                </a:solidFill>
              </a:defRPr>
            </a:lvl1pPr>
          </a:lstStyle>
          <a:p>
            <a:r>
              <a:rPr lang="en-US" dirty="0"/>
              <a:t>Pitch deck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a:lstStyle>
            <a:lvl1pPr algn="ct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923544" y="2670048"/>
            <a:ext cx="4901184" cy="3200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364224" y="2532888"/>
            <a:ext cx="5166360" cy="3694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0" name="Text Placehold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normAutofit/>
          </a:bodyPr>
          <a:lstStyle>
            <a:lvl1pPr>
              <a:defRPr sz="3800" cap="all"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39" name="Text Placehold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0" name="Text Placehold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1" name="Text Placehold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2" name="Text Placehold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3" name="Text Placehold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4" name="Text Placehold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5" name="Text Placehold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6" name="Text Placehold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7" name="Text Placehold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8" name="Text Placehold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9" name="Text Placehold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0" name="Text Placehold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1" name="Text Placehold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2" name="Text Placehold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3" name="Text Placehold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4" name="Text Placehold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5" name="Text Placehold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6" name="Text Placehold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7" name="Text Placehold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8" name="Text Placehold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9" name="Text Placehold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0" name="Text Placehold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1" name="Text Placehold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2" name="Text Placehold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3" name="Text Placehold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4" name="Text Placehold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cxnSp>
        <p:nvCxnSpPr>
          <p:cNvPr id="65" name="Straight Connector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dirty="0"/>
              <a:t>Item Title</a:t>
            </a:r>
            <a:endParaRPr lang="en-ZA" dirty="0"/>
          </a:p>
        </p:txBody>
      </p:sp>
      <p:sp>
        <p:nvSpPr>
          <p:cNvPr id="67" name="Text Placehold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a:noAutofit/>
          </a:bodyPr>
          <a:lstStyle>
            <a:lvl1pPr marL="0" indent="0" algn="ctr">
              <a:buNone/>
              <a:defRPr sz="1100">
                <a:solidFill>
                  <a:schemeClr val="tx1">
                    <a:lumMod val="75000"/>
                    <a:lumOff val="25000"/>
                  </a:schemeClr>
                </a:solidFill>
              </a:defRPr>
            </a:lvl1pPr>
          </a:lstStyle>
          <a:p>
            <a:pPr lvl="0"/>
            <a:r>
              <a:rPr lang="en-US" dirty="0"/>
              <a:t>Month, Year</a:t>
            </a:r>
            <a:endParaRPr lang="en-ZA" dirty="0"/>
          </a:p>
        </p:txBody>
      </p:sp>
      <p:sp>
        <p:nvSpPr>
          <p:cNvPr id="68" name="Date Placehold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BF8F5A6A-E29E-401A-801A-8FD9CAABA7A5}"/>
              </a:ext>
            </a:extLst>
          </p:cNvPr>
          <p:cNvSpPr>
            <a:spLocks noGrp="1"/>
          </p:cNvSpPr>
          <p:nvPr>
            <p:ph idx="1"/>
          </p:nvPr>
        </p:nvSpPr>
        <p:spPr>
          <a:xfrm>
            <a:off x="915924" y="1825625"/>
            <a:ext cx="10360152"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icture Placeholder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2" name="Rectangle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icture Placeholder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4" name="Rectangle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icture Placeholder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6" name="Rectangle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5" name="Text Placeholder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6" name="Text Placeholder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9" name="Text Placeholder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0" name="Text Placeholder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3" name="Text Placeholder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4" name="Text Placeholder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7" name="Text Placeholder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8" name="Text Placeholder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54" name="Rectangle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Picture Placeholder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6" name="Rectangle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8" name="Rectangle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Picture Placeholder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60" name="Rectangle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icture Placeholder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7" name="Content Placehold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8" name="Content Placehold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9" name="Content Placehold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0" name="Content Placehold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1" name="Text Placehold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2" name="Text Placehold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3" name="Text Placehold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4" name="Text Placehold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5" name="Text Placehold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6" name="Text Placehold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7" name="Text Placehold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8" name="Text Placehold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9" name="Text Placehold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0" name="Text Placehold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1" name="Text Placehold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2" name="Text Placehold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971" name="Picture Placeholder 986" descr="abstract colo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anchor="b" anchorCtr="0"/>
          <a:lstStyle/>
          <a:p>
            <a:r>
              <a:rPr lang="en-US" dirty="0"/>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p>
        </p:txBody>
      </p:sp>
      <p:grpSp>
        <p:nvGrpSpPr>
          <p:cNvPr id="10" name="Picture Placeholder 44" descr="abstract colo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974E5B2-1EB9-4222-8FAB-65BDC9A9500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C197C18-82B5-4EB5-9010-63FFB7F5316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732AD86-1F8B-4DE6-9736-793E1781772C}"/>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FA60A3B3-8B02-4D8B-A982-7C7CA03A9290}"/>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98881390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accent6"/>
        </a:solidFill>
        <a:effectLst/>
      </p:bgPr>
    </p:bg>
    <p:spTree>
      <p:nvGrpSpPr>
        <p:cNvPr id="1" name="Shape 9"/>
        <p:cNvGrpSpPr/>
        <p:nvPr/>
      </p:nvGrpSpPr>
      <p:grpSpPr>
        <a:xfrm>
          <a:off x="0" y="0"/>
          <a:ext cx="0" cy="0"/>
          <a:chOff x="0" y="0"/>
          <a:chExt cx="0" cy="0"/>
        </a:xfrm>
      </p:grpSpPr>
      <p:sp>
        <p:nvSpPr>
          <p:cNvPr id="10" name="Google Shape;10;g173369fca1e_0_469"/>
          <p:cNvSpPr/>
          <p:nvPr/>
        </p:nvSpPr>
        <p:spPr>
          <a:xfrm>
            <a:off x="41" y="3766000"/>
            <a:ext cx="9827100" cy="3092100"/>
          </a:xfrm>
          <a:prstGeom prst="rtTriangl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 name="Google Shape;11;g173369fca1e_0_469"/>
          <p:cNvSpPr/>
          <p:nvPr/>
        </p:nvSpPr>
        <p:spPr>
          <a:xfrm flipH="1">
            <a:off x="4776900" y="2067600"/>
            <a:ext cx="7415100" cy="4790400"/>
          </a:xfrm>
          <a:prstGeom prst="rtTriangle">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2" name="Google Shape;12;g173369fca1e_0_469"/>
          <p:cNvSpPr/>
          <p:nvPr/>
        </p:nvSpPr>
        <p:spPr>
          <a:xfrm rot="10800000">
            <a:off x="6745206" y="-100"/>
            <a:ext cx="5446800" cy="2736900"/>
          </a:xfrm>
          <a:prstGeom prst="rtTriangle">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3" name="Google Shape;13;g173369fca1e_0_469"/>
          <p:cNvSpPr/>
          <p:nvPr/>
        </p:nvSpPr>
        <p:spPr>
          <a:xfrm>
            <a:off x="271033" y="275000"/>
            <a:ext cx="11649900" cy="6308100"/>
          </a:xfrm>
          <a:prstGeom prst="rect">
            <a:avLst/>
          </a:prstGeom>
          <a:solidFill>
            <a:schemeClr val="dk1"/>
          </a:solidFill>
          <a:ln>
            <a:noFill/>
          </a:ln>
          <a:effectLst>
            <a:outerShdw blurRad="228600" sx="101000" sy="101000" algn="ctr" rotWithShape="0">
              <a:srgbClr val="000000">
                <a:alpha val="4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14" name="Google Shape;14;g173369fca1e_0_469"/>
          <p:cNvGrpSpPr/>
          <p:nvPr/>
        </p:nvGrpSpPr>
        <p:grpSpPr>
          <a:xfrm>
            <a:off x="340259" y="790"/>
            <a:ext cx="3000409" cy="1392365"/>
            <a:chOff x="255200" y="592"/>
            <a:chExt cx="2250363" cy="1044300"/>
          </a:xfrm>
        </p:grpSpPr>
        <p:sp>
          <p:nvSpPr>
            <p:cNvPr id="15" name="Google Shape;15;g173369fca1e_0_469"/>
            <p:cNvSpPr/>
            <p:nvPr/>
          </p:nvSpPr>
          <p:spPr>
            <a:xfrm>
              <a:off x="764063" y="592"/>
              <a:ext cx="1741500" cy="1044300"/>
            </a:xfrm>
            <a:prstGeom prst="parallelogram">
              <a:avLst>
                <a:gd name="adj" fmla="val 153193"/>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6" name="Google Shape;16;g173369fca1e_0_469"/>
            <p:cNvSpPr/>
            <p:nvPr/>
          </p:nvSpPr>
          <p:spPr>
            <a:xfrm>
              <a:off x="509632" y="592"/>
              <a:ext cx="1741500" cy="1044300"/>
            </a:xfrm>
            <a:prstGeom prst="parallelogram">
              <a:avLst>
                <a:gd name="adj" fmla="val 153193"/>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7" name="Google Shape;17;g173369fca1e_0_469"/>
            <p:cNvSpPr/>
            <p:nvPr/>
          </p:nvSpPr>
          <p:spPr>
            <a:xfrm>
              <a:off x="255200" y="592"/>
              <a:ext cx="1741500" cy="1044300"/>
            </a:xfrm>
            <a:prstGeom prst="parallelogram">
              <a:avLst>
                <a:gd name="adj" fmla="val 153193"/>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8" name="Google Shape;18;g173369fca1e_0_469"/>
          <p:cNvGrpSpPr/>
          <p:nvPr/>
        </p:nvGrpSpPr>
        <p:grpSpPr>
          <a:xfrm>
            <a:off x="1207163" y="790"/>
            <a:ext cx="3000409" cy="1392365"/>
            <a:chOff x="905395" y="592"/>
            <a:chExt cx="2250363" cy="1044300"/>
          </a:xfrm>
        </p:grpSpPr>
        <p:sp>
          <p:nvSpPr>
            <p:cNvPr id="19" name="Google Shape;19;g173369fca1e_0_469"/>
            <p:cNvSpPr/>
            <p:nvPr/>
          </p:nvSpPr>
          <p:spPr>
            <a:xfrm>
              <a:off x="1414258" y="592"/>
              <a:ext cx="1741500" cy="1044300"/>
            </a:xfrm>
            <a:prstGeom prst="parallelogram">
              <a:avLst>
                <a:gd name="adj" fmla="val 153193"/>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0" name="Google Shape;20;g173369fca1e_0_469"/>
            <p:cNvSpPr/>
            <p:nvPr/>
          </p:nvSpPr>
          <p:spPr>
            <a:xfrm>
              <a:off x="1159826" y="592"/>
              <a:ext cx="1741500" cy="1044300"/>
            </a:xfrm>
            <a:prstGeom prst="parallelogram">
              <a:avLst>
                <a:gd name="adj" fmla="val 153193"/>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1" name="Google Shape;21;g173369fca1e_0_469"/>
            <p:cNvSpPr/>
            <p:nvPr/>
          </p:nvSpPr>
          <p:spPr>
            <a:xfrm>
              <a:off x="905395" y="592"/>
              <a:ext cx="1741500" cy="1044300"/>
            </a:xfrm>
            <a:prstGeom prst="parallelogram">
              <a:avLst>
                <a:gd name="adj" fmla="val 153193"/>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2" name="Google Shape;22;g173369fca1e_0_469"/>
          <p:cNvGrpSpPr/>
          <p:nvPr/>
        </p:nvGrpSpPr>
        <p:grpSpPr>
          <a:xfrm>
            <a:off x="9409957" y="6784"/>
            <a:ext cx="2468376" cy="1002839"/>
            <a:chOff x="6917201" y="0"/>
            <a:chExt cx="2227777" cy="863400"/>
          </a:xfrm>
        </p:grpSpPr>
        <p:sp>
          <p:nvSpPr>
            <p:cNvPr id="23" name="Google Shape;23;g173369fca1e_0_469"/>
            <p:cNvSpPr/>
            <p:nvPr/>
          </p:nvSpPr>
          <p:spPr>
            <a:xfrm>
              <a:off x="7641677" y="0"/>
              <a:ext cx="1503300" cy="863400"/>
            </a:xfrm>
            <a:prstGeom prst="parallelogram">
              <a:avLst>
                <a:gd name="adj" fmla="val 158024"/>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4" name="Google Shape;24;g173369fca1e_0_469"/>
            <p:cNvSpPr/>
            <p:nvPr/>
          </p:nvSpPr>
          <p:spPr>
            <a:xfrm>
              <a:off x="7279439" y="0"/>
              <a:ext cx="1503300" cy="863400"/>
            </a:xfrm>
            <a:prstGeom prst="parallelogram">
              <a:avLst>
                <a:gd name="adj" fmla="val 158024"/>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5" name="Google Shape;25;g173369fca1e_0_469"/>
            <p:cNvSpPr/>
            <p:nvPr/>
          </p:nvSpPr>
          <p:spPr>
            <a:xfrm>
              <a:off x="6917201" y="0"/>
              <a:ext cx="1503300" cy="863400"/>
            </a:xfrm>
            <a:prstGeom prst="parallelogram">
              <a:avLst>
                <a:gd name="adj" fmla="val 158024"/>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26" name="Google Shape;26;g173369fca1e_0_469"/>
          <p:cNvGrpSpPr/>
          <p:nvPr/>
        </p:nvGrpSpPr>
        <p:grpSpPr>
          <a:xfrm>
            <a:off x="8737606" y="5623802"/>
            <a:ext cx="3185498" cy="1234317"/>
            <a:chOff x="6917201" y="0"/>
            <a:chExt cx="2227777" cy="863400"/>
          </a:xfrm>
        </p:grpSpPr>
        <p:sp>
          <p:nvSpPr>
            <p:cNvPr id="27" name="Google Shape;27;g173369fca1e_0_469"/>
            <p:cNvSpPr/>
            <p:nvPr/>
          </p:nvSpPr>
          <p:spPr>
            <a:xfrm>
              <a:off x="7641677" y="0"/>
              <a:ext cx="1503300" cy="863400"/>
            </a:xfrm>
            <a:prstGeom prst="parallelogram">
              <a:avLst>
                <a:gd name="adj" fmla="val 158024"/>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8" name="Google Shape;28;g173369fca1e_0_469"/>
            <p:cNvSpPr/>
            <p:nvPr/>
          </p:nvSpPr>
          <p:spPr>
            <a:xfrm>
              <a:off x="7279439" y="0"/>
              <a:ext cx="1503300" cy="863400"/>
            </a:xfrm>
            <a:prstGeom prst="parallelogram">
              <a:avLst>
                <a:gd name="adj" fmla="val 158024"/>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29" name="Google Shape;29;g173369fca1e_0_469"/>
            <p:cNvSpPr/>
            <p:nvPr/>
          </p:nvSpPr>
          <p:spPr>
            <a:xfrm>
              <a:off x="6917201" y="0"/>
              <a:ext cx="1503300" cy="863400"/>
            </a:xfrm>
            <a:prstGeom prst="parallelogram">
              <a:avLst>
                <a:gd name="adj" fmla="val 158024"/>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30" name="Google Shape;30;g173369fca1e_0_469"/>
          <p:cNvGrpSpPr/>
          <p:nvPr/>
        </p:nvGrpSpPr>
        <p:grpSpPr>
          <a:xfrm>
            <a:off x="265762" y="5407536"/>
            <a:ext cx="3727293" cy="1444382"/>
            <a:chOff x="6917201" y="0"/>
            <a:chExt cx="2227777" cy="863400"/>
          </a:xfrm>
        </p:grpSpPr>
        <p:sp>
          <p:nvSpPr>
            <p:cNvPr id="31" name="Google Shape;31;g173369fca1e_0_469"/>
            <p:cNvSpPr/>
            <p:nvPr/>
          </p:nvSpPr>
          <p:spPr>
            <a:xfrm>
              <a:off x="7641677" y="0"/>
              <a:ext cx="1503300" cy="863400"/>
            </a:xfrm>
            <a:prstGeom prst="parallelogram">
              <a:avLst>
                <a:gd name="adj" fmla="val 158024"/>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2" name="Google Shape;32;g173369fca1e_0_469"/>
            <p:cNvSpPr/>
            <p:nvPr/>
          </p:nvSpPr>
          <p:spPr>
            <a:xfrm>
              <a:off x="7279439" y="0"/>
              <a:ext cx="1503300" cy="863400"/>
            </a:xfrm>
            <a:prstGeom prst="parallelogram">
              <a:avLst>
                <a:gd name="adj" fmla="val 158024"/>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33" name="Google Shape;33;g173369fca1e_0_469"/>
            <p:cNvSpPr/>
            <p:nvPr/>
          </p:nvSpPr>
          <p:spPr>
            <a:xfrm>
              <a:off x="6917201" y="0"/>
              <a:ext cx="1503300" cy="863400"/>
            </a:xfrm>
            <a:prstGeom prst="parallelogram">
              <a:avLst>
                <a:gd name="adj" fmla="val 158024"/>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34" name="Google Shape;34;g173369fca1e_0_469"/>
          <p:cNvSpPr txBox="1">
            <a:spLocks noGrp="1"/>
          </p:cNvSpPr>
          <p:nvPr>
            <p:ph type="ctrTitle"/>
          </p:nvPr>
        </p:nvSpPr>
        <p:spPr>
          <a:xfrm>
            <a:off x="2478271" y="2430444"/>
            <a:ext cx="7148400" cy="1930800"/>
          </a:xfrm>
          <a:prstGeom prst="rect">
            <a:avLst/>
          </a:prstGeom>
        </p:spPr>
        <p:txBody>
          <a:bodyPr spcFirstLastPara="1" wrap="square" lIns="121900" tIns="121900" rIns="121900" bIns="121900" anchor="ctr" anchorCtr="0">
            <a:normAutofit/>
          </a:bodyPr>
          <a:lstStyle>
            <a:lvl1pPr lvl="0" algn="ctr">
              <a:spcBef>
                <a:spcPts val="0"/>
              </a:spcBef>
              <a:spcAft>
                <a:spcPts val="0"/>
              </a:spcAft>
              <a:buSzPts val="5100"/>
              <a:buNone/>
              <a:defRPr sz="5100"/>
            </a:lvl1pPr>
            <a:lvl2pPr lvl="1" algn="ctr">
              <a:spcBef>
                <a:spcPts val="0"/>
              </a:spcBef>
              <a:spcAft>
                <a:spcPts val="0"/>
              </a:spcAft>
              <a:buSzPts val="5100"/>
              <a:buNone/>
              <a:defRPr sz="5100"/>
            </a:lvl2pPr>
            <a:lvl3pPr lvl="2" algn="ctr">
              <a:spcBef>
                <a:spcPts val="0"/>
              </a:spcBef>
              <a:spcAft>
                <a:spcPts val="0"/>
              </a:spcAft>
              <a:buSzPts val="5100"/>
              <a:buNone/>
              <a:defRPr sz="5100"/>
            </a:lvl3pPr>
            <a:lvl4pPr lvl="3" algn="ctr">
              <a:spcBef>
                <a:spcPts val="0"/>
              </a:spcBef>
              <a:spcAft>
                <a:spcPts val="0"/>
              </a:spcAft>
              <a:buSzPts val="5100"/>
              <a:buNone/>
              <a:defRPr sz="5100"/>
            </a:lvl4pPr>
            <a:lvl5pPr lvl="4" algn="ctr">
              <a:spcBef>
                <a:spcPts val="0"/>
              </a:spcBef>
              <a:spcAft>
                <a:spcPts val="0"/>
              </a:spcAft>
              <a:buSzPts val="5100"/>
              <a:buNone/>
              <a:defRPr sz="5100"/>
            </a:lvl5pPr>
            <a:lvl6pPr lvl="5" algn="ctr">
              <a:spcBef>
                <a:spcPts val="0"/>
              </a:spcBef>
              <a:spcAft>
                <a:spcPts val="0"/>
              </a:spcAft>
              <a:buSzPts val="5100"/>
              <a:buNone/>
              <a:defRPr sz="5100"/>
            </a:lvl6pPr>
            <a:lvl7pPr lvl="6" algn="ctr">
              <a:spcBef>
                <a:spcPts val="0"/>
              </a:spcBef>
              <a:spcAft>
                <a:spcPts val="0"/>
              </a:spcAft>
              <a:buSzPts val="5100"/>
              <a:buNone/>
              <a:defRPr sz="5100"/>
            </a:lvl7pPr>
            <a:lvl8pPr lvl="7" algn="ctr">
              <a:spcBef>
                <a:spcPts val="0"/>
              </a:spcBef>
              <a:spcAft>
                <a:spcPts val="0"/>
              </a:spcAft>
              <a:buSzPts val="5100"/>
              <a:buNone/>
              <a:defRPr sz="5100"/>
            </a:lvl8pPr>
            <a:lvl9pPr lvl="8" algn="ctr">
              <a:spcBef>
                <a:spcPts val="0"/>
              </a:spcBef>
              <a:spcAft>
                <a:spcPts val="0"/>
              </a:spcAft>
              <a:buSzPts val="5100"/>
              <a:buNone/>
              <a:defRPr sz="5100"/>
            </a:lvl9pPr>
          </a:lstStyle>
          <a:p>
            <a:endParaRPr/>
          </a:p>
        </p:txBody>
      </p:sp>
      <p:sp>
        <p:nvSpPr>
          <p:cNvPr id="35" name="Google Shape;35;g173369fca1e_0_469"/>
          <p:cNvSpPr txBox="1">
            <a:spLocks noGrp="1"/>
          </p:cNvSpPr>
          <p:nvPr>
            <p:ph type="subTitle" idx="1"/>
          </p:nvPr>
        </p:nvSpPr>
        <p:spPr>
          <a:xfrm>
            <a:off x="2478267" y="4550878"/>
            <a:ext cx="7148400" cy="696900"/>
          </a:xfrm>
          <a:prstGeom prst="rect">
            <a:avLst/>
          </a:prstGeom>
        </p:spPr>
        <p:txBody>
          <a:bodyPr spcFirstLastPara="1" wrap="square" lIns="121900" tIns="121900" rIns="121900" bIns="121900" anchor="t" anchorCtr="0">
            <a:normAutofit/>
          </a:bodyPr>
          <a:lstStyle>
            <a:lvl1pPr lvl="0" algn="ctr">
              <a:lnSpc>
                <a:spcPct val="100000"/>
              </a:lnSpc>
              <a:spcBef>
                <a:spcPts val="0"/>
              </a:spcBef>
              <a:spcAft>
                <a:spcPts val="0"/>
              </a:spcAft>
              <a:buClr>
                <a:schemeClr val="lt1"/>
              </a:buClr>
              <a:buSzPts val="2100"/>
              <a:buNone/>
              <a:defRPr sz="2100">
                <a:solidFill>
                  <a:schemeClr val="lt1"/>
                </a:solidFill>
              </a:defRPr>
            </a:lvl1pPr>
            <a:lvl2pPr lvl="1" algn="ctr">
              <a:lnSpc>
                <a:spcPct val="100000"/>
              </a:lnSpc>
              <a:spcBef>
                <a:spcPts val="0"/>
              </a:spcBef>
              <a:spcAft>
                <a:spcPts val="0"/>
              </a:spcAft>
              <a:buClr>
                <a:schemeClr val="lt1"/>
              </a:buClr>
              <a:buSzPts val="2100"/>
              <a:buNone/>
              <a:defRPr sz="2100">
                <a:solidFill>
                  <a:schemeClr val="lt1"/>
                </a:solidFill>
              </a:defRPr>
            </a:lvl2pPr>
            <a:lvl3pPr lvl="2" algn="ctr">
              <a:lnSpc>
                <a:spcPct val="100000"/>
              </a:lnSpc>
              <a:spcBef>
                <a:spcPts val="0"/>
              </a:spcBef>
              <a:spcAft>
                <a:spcPts val="0"/>
              </a:spcAft>
              <a:buClr>
                <a:schemeClr val="lt1"/>
              </a:buClr>
              <a:buSzPts val="2100"/>
              <a:buNone/>
              <a:defRPr sz="2100">
                <a:solidFill>
                  <a:schemeClr val="lt1"/>
                </a:solidFill>
              </a:defRPr>
            </a:lvl3pPr>
            <a:lvl4pPr lvl="3" algn="ctr">
              <a:lnSpc>
                <a:spcPct val="100000"/>
              </a:lnSpc>
              <a:spcBef>
                <a:spcPts val="0"/>
              </a:spcBef>
              <a:spcAft>
                <a:spcPts val="0"/>
              </a:spcAft>
              <a:buClr>
                <a:schemeClr val="lt1"/>
              </a:buClr>
              <a:buSzPts val="2100"/>
              <a:buNone/>
              <a:defRPr sz="2100">
                <a:solidFill>
                  <a:schemeClr val="lt1"/>
                </a:solidFill>
              </a:defRPr>
            </a:lvl4pPr>
            <a:lvl5pPr lvl="4" algn="ctr">
              <a:lnSpc>
                <a:spcPct val="100000"/>
              </a:lnSpc>
              <a:spcBef>
                <a:spcPts val="0"/>
              </a:spcBef>
              <a:spcAft>
                <a:spcPts val="0"/>
              </a:spcAft>
              <a:buClr>
                <a:schemeClr val="lt1"/>
              </a:buClr>
              <a:buSzPts val="2100"/>
              <a:buNone/>
              <a:defRPr sz="2100">
                <a:solidFill>
                  <a:schemeClr val="lt1"/>
                </a:solidFill>
              </a:defRPr>
            </a:lvl5pPr>
            <a:lvl6pPr lvl="5" algn="ctr">
              <a:lnSpc>
                <a:spcPct val="100000"/>
              </a:lnSpc>
              <a:spcBef>
                <a:spcPts val="0"/>
              </a:spcBef>
              <a:spcAft>
                <a:spcPts val="0"/>
              </a:spcAft>
              <a:buClr>
                <a:schemeClr val="lt1"/>
              </a:buClr>
              <a:buSzPts val="2100"/>
              <a:buNone/>
              <a:defRPr sz="2100">
                <a:solidFill>
                  <a:schemeClr val="lt1"/>
                </a:solidFill>
              </a:defRPr>
            </a:lvl6pPr>
            <a:lvl7pPr lvl="6" algn="ctr">
              <a:lnSpc>
                <a:spcPct val="100000"/>
              </a:lnSpc>
              <a:spcBef>
                <a:spcPts val="0"/>
              </a:spcBef>
              <a:spcAft>
                <a:spcPts val="0"/>
              </a:spcAft>
              <a:buClr>
                <a:schemeClr val="lt1"/>
              </a:buClr>
              <a:buSzPts val="2100"/>
              <a:buNone/>
              <a:defRPr sz="2100">
                <a:solidFill>
                  <a:schemeClr val="lt1"/>
                </a:solidFill>
              </a:defRPr>
            </a:lvl7pPr>
            <a:lvl8pPr lvl="7" algn="ctr">
              <a:lnSpc>
                <a:spcPct val="100000"/>
              </a:lnSpc>
              <a:spcBef>
                <a:spcPts val="0"/>
              </a:spcBef>
              <a:spcAft>
                <a:spcPts val="0"/>
              </a:spcAft>
              <a:buClr>
                <a:schemeClr val="lt1"/>
              </a:buClr>
              <a:buSzPts val="2100"/>
              <a:buNone/>
              <a:defRPr sz="2100">
                <a:solidFill>
                  <a:schemeClr val="lt1"/>
                </a:solidFill>
              </a:defRPr>
            </a:lvl8pPr>
            <a:lvl9pPr lvl="8" algn="ctr">
              <a:lnSpc>
                <a:spcPct val="100000"/>
              </a:lnSpc>
              <a:spcBef>
                <a:spcPts val="0"/>
              </a:spcBef>
              <a:spcAft>
                <a:spcPts val="0"/>
              </a:spcAft>
              <a:buClr>
                <a:schemeClr val="lt1"/>
              </a:buClr>
              <a:buSzPts val="2100"/>
              <a:buNone/>
              <a:defRPr sz="2100">
                <a:solidFill>
                  <a:schemeClr val="lt1"/>
                </a:solidFill>
              </a:defRPr>
            </a:lvl9pPr>
          </a:lstStyle>
          <a:p>
            <a:endParaRPr/>
          </a:p>
        </p:txBody>
      </p:sp>
      <p:sp>
        <p:nvSpPr>
          <p:cNvPr id="36" name="Google Shape;36;g173369fca1e_0_469"/>
          <p:cNvSpPr txBox="1">
            <a:spLocks noGrp="1"/>
          </p:cNvSpPr>
          <p:nvPr>
            <p:ph type="sldNum" idx="12"/>
          </p:nvPr>
        </p:nvSpPr>
        <p:spPr>
          <a:xfrm>
            <a:off x="11187645" y="6058224"/>
            <a:ext cx="731700" cy="524700"/>
          </a:xfrm>
          <a:prstGeom prst="rect">
            <a:avLst/>
          </a:prstGeom>
        </p:spPr>
        <p:txBody>
          <a:bodyPr spcFirstLastPara="1" wrap="square" lIns="121900" tIns="121900" rIns="121900" bIns="121900"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4733087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3"/>
        </a:solidFill>
        <a:effectLst/>
      </p:bgPr>
    </p:bg>
    <p:spTree>
      <p:nvGrpSpPr>
        <p:cNvPr id="1" name="Shape 37"/>
        <p:cNvGrpSpPr/>
        <p:nvPr/>
      </p:nvGrpSpPr>
      <p:grpSpPr>
        <a:xfrm>
          <a:off x="0" y="0"/>
          <a:ext cx="0" cy="0"/>
          <a:chOff x="0" y="0"/>
          <a:chExt cx="0" cy="0"/>
        </a:xfrm>
      </p:grpSpPr>
      <p:sp>
        <p:nvSpPr>
          <p:cNvPr id="38" name="Google Shape;38;g173369fca1e_0_497"/>
          <p:cNvSpPr/>
          <p:nvPr/>
        </p:nvSpPr>
        <p:spPr>
          <a:xfrm flipH="1">
            <a:off x="6342900" y="3079200"/>
            <a:ext cx="5849100" cy="3778800"/>
          </a:xfrm>
          <a:prstGeom prst="rtTriangle">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39" name="Google Shape;39;g173369fca1e_0_497"/>
          <p:cNvGrpSpPr/>
          <p:nvPr/>
        </p:nvGrpSpPr>
        <p:grpSpPr>
          <a:xfrm>
            <a:off x="7458691" y="5281486"/>
            <a:ext cx="3880118" cy="1576482"/>
            <a:chOff x="6917201" y="0"/>
            <a:chExt cx="2227777" cy="863400"/>
          </a:xfrm>
        </p:grpSpPr>
        <p:sp>
          <p:nvSpPr>
            <p:cNvPr id="40" name="Google Shape;40;g173369fca1e_0_497"/>
            <p:cNvSpPr/>
            <p:nvPr/>
          </p:nvSpPr>
          <p:spPr>
            <a:xfrm>
              <a:off x="7641677" y="0"/>
              <a:ext cx="1503300" cy="863400"/>
            </a:xfrm>
            <a:prstGeom prst="parallelogram">
              <a:avLst>
                <a:gd name="adj" fmla="val 158024"/>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1" name="Google Shape;41;g173369fca1e_0_497"/>
            <p:cNvSpPr/>
            <p:nvPr/>
          </p:nvSpPr>
          <p:spPr>
            <a:xfrm>
              <a:off x="7279439" y="0"/>
              <a:ext cx="1503300" cy="863400"/>
            </a:xfrm>
            <a:prstGeom prst="parallelogram">
              <a:avLst>
                <a:gd name="adj" fmla="val 158024"/>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2" name="Google Shape;42;g173369fca1e_0_497"/>
            <p:cNvSpPr/>
            <p:nvPr/>
          </p:nvSpPr>
          <p:spPr>
            <a:xfrm>
              <a:off x="6917201" y="0"/>
              <a:ext cx="1503300" cy="863400"/>
            </a:xfrm>
            <a:prstGeom prst="parallelogram">
              <a:avLst>
                <a:gd name="adj" fmla="val 158024"/>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43" name="Google Shape;43;g173369fca1e_0_497"/>
          <p:cNvGrpSpPr/>
          <p:nvPr/>
        </p:nvGrpSpPr>
        <p:grpSpPr>
          <a:xfrm>
            <a:off x="265762" y="3"/>
            <a:ext cx="3727293" cy="1444382"/>
            <a:chOff x="6917201" y="0"/>
            <a:chExt cx="2227777" cy="863400"/>
          </a:xfrm>
        </p:grpSpPr>
        <p:sp>
          <p:nvSpPr>
            <p:cNvPr id="44" name="Google Shape;44;g173369fca1e_0_497"/>
            <p:cNvSpPr/>
            <p:nvPr/>
          </p:nvSpPr>
          <p:spPr>
            <a:xfrm>
              <a:off x="7641677" y="0"/>
              <a:ext cx="1503300" cy="863400"/>
            </a:xfrm>
            <a:prstGeom prst="parallelogram">
              <a:avLst>
                <a:gd name="adj" fmla="val 158024"/>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5" name="Google Shape;45;g173369fca1e_0_497"/>
            <p:cNvSpPr/>
            <p:nvPr/>
          </p:nvSpPr>
          <p:spPr>
            <a:xfrm>
              <a:off x="7279439" y="0"/>
              <a:ext cx="1503300" cy="863400"/>
            </a:xfrm>
            <a:prstGeom prst="parallelogram">
              <a:avLst>
                <a:gd name="adj" fmla="val 158024"/>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46" name="Google Shape;46;g173369fca1e_0_497"/>
            <p:cNvSpPr/>
            <p:nvPr/>
          </p:nvSpPr>
          <p:spPr>
            <a:xfrm>
              <a:off x="6917201" y="0"/>
              <a:ext cx="1503300" cy="863400"/>
            </a:xfrm>
            <a:prstGeom prst="parallelogram">
              <a:avLst>
                <a:gd name="adj" fmla="val 158024"/>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47" name="Google Shape;47;g173369fca1e_0_497"/>
          <p:cNvSpPr txBox="1">
            <a:spLocks noGrp="1"/>
          </p:cNvSpPr>
          <p:nvPr>
            <p:ph type="title"/>
          </p:nvPr>
        </p:nvSpPr>
        <p:spPr>
          <a:xfrm>
            <a:off x="2518245" y="2328133"/>
            <a:ext cx="7170000" cy="2194800"/>
          </a:xfrm>
          <a:prstGeom prst="rect">
            <a:avLst/>
          </a:prstGeom>
        </p:spPr>
        <p:txBody>
          <a:bodyPr spcFirstLastPara="1" wrap="square" lIns="121900" tIns="121900" rIns="121900" bIns="121900" anchor="ctr" anchorCtr="0">
            <a:normAutofit/>
          </a:bodyPr>
          <a:lstStyle>
            <a:lvl1pPr lvl="0" algn="ctr">
              <a:spcBef>
                <a:spcPts val="0"/>
              </a:spcBef>
              <a:spcAft>
                <a:spcPts val="0"/>
              </a:spcAft>
              <a:buClr>
                <a:schemeClr val="dk2"/>
              </a:buClr>
              <a:buSzPts val="4300"/>
              <a:buNone/>
              <a:defRPr sz="4300">
                <a:solidFill>
                  <a:schemeClr val="dk2"/>
                </a:solidFill>
              </a:defRPr>
            </a:lvl1pPr>
            <a:lvl2pPr lvl="1" algn="ctr">
              <a:spcBef>
                <a:spcPts val="0"/>
              </a:spcBef>
              <a:spcAft>
                <a:spcPts val="0"/>
              </a:spcAft>
              <a:buClr>
                <a:schemeClr val="dk2"/>
              </a:buClr>
              <a:buSzPts val="4300"/>
              <a:buNone/>
              <a:defRPr sz="4300">
                <a:solidFill>
                  <a:schemeClr val="dk2"/>
                </a:solidFill>
              </a:defRPr>
            </a:lvl2pPr>
            <a:lvl3pPr lvl="2" algn="ctr">
              <a:spcBef>
                <a:spcPts val="0"/>
              </a:spcBef>
              <a:spcAft>
                <a:spcPts val="0"/>
              </a:spcAft>
              <a:buClr>
                <a:schemeClr val="dk2"/>
              </a:buClr>
              <a:buSzPts val="4300"/>
              <a:buNone/>
              <a:defRPr sz="4300">
                <a:solidFill>
                  <a:schemeClr val="dk2"/>
                </a:solidFill>
              </a:defRPr>
            </a:lvl3pPr>
            <a:lvl4pPr lvl="3" algn="ctr">
              <a:spcBef>
                <a:spcPts val="0"/>
              </a:spcBef>
              <a:spcAft>
                <a:spcPts val="0"/>
              </a:spcAft>
              <a:buClr>
                <a:schemeClr val="dk2"/>
              </a:buClr>
              <a:buSzPts val="4300"/>
              <a:buNone/>
              <a:defRPr sz="4300">
                <a:solidFill>
                  <a:schemeClr val="dk2"/>
                </a:solidFill>
              </a:defRPr>
            </a:lvl4pPr>
            <a:lvl5pPr lvl="4" algn="ctr">
              <a:spcBef>
                <a:spcPts val="0"/>
              </a:spcBef>
              <a:spcAft>
                <a:spcPts val="0"/>
              </a:spcAft>
              <a:buClr>
                <a:schemeClr val="dk2"/>
              </a:buClr>
              <a:buSzPts val="4300"/>
              <a:buNone/>
              <a:defRPr sz="4300">
                <a:solidFill>
                  <a:schemeClr val="dk2"/>
                </a:solidFill>
              </a:defRPr>
            </a:lvl5pPr>
            <a:lvl6pPr lvl="5" algn="ctr">
              <a:spcBef>
                <a:spcPts val="0"/>
              </a:spcBef>
              <a:spcAft>
                <a:spcPts val="0"/>
              </a:spcAft>
              <a:buClr>
                <a:schemeClr val="dk2"/>
              </a:buClr>
              <a:buSzPts val="4300"/>
              <a:buNone/>
              <a:defRPr sz="4300">
                <a:solidFill>
                  <a:schemeClr val="dk2"/>
                </a:solidFill>
              </a:defRPr>
            </a:lvl6pPr>
            <a:lvl7pPr lvl="6" algn="ctr">
              <a:spcBef>
                <a:spcPts val="0"/>
              </a:spcBef>
              <a:spcAft>
                <a:spcPts val="0"/>
              </a:spcAft>
              <a:buClr>
                <a:schemeClr val="dk2"/>
              </a:buClr>
              <a:buSzPts val="4300"/>
              <a:buNone/>
              <a:defRPr sz="4300">
                <a:solidFill>
                  <a:schemeClr val="dk2"/>
                </a:solidFill>
              </a:defRPr>
            </a:lvl7pPr>
            <a:lvl8pPr lvl="7" algn="ctr">
              <a:spcBef>
                <a:spcPts val="0"/>
              </a:spcBef>
              <a:spcAft>
                <a:spcPts val="0"/>
              </a:spcAft>
              <a:buClr>
                <a:schemeClr val="dk2"/>
              </a:buClr>
              <a:buSzPts val="4300"/>
              <a:buNone/>
              <a:defRPr sz="4300">
                <a:solidFill>
                  <a:schemeClr val="dk2"/>
                </a:solidFill>
              </a:defRPr>
            </a:lvl8pPr>
            <a:lvl9pPr lvl="8" algn="ctr">
              <a:spcBef>
                <a:spcPts val="0"/>
              </a:spcBef>
              <a:spcAft>
                <a:spcPts val="0"/>
              </a:spcAft>
              <a:buClr>
                <a:schemeClr val="dk2"/>
              </a:buClr>
              <a:buSzPts val="4300"/>
              <a:buNone/>
              <a:defRPr sz="4300">
                <a:solidFill>
                  <a:schemeClr val="dk2"/>
                </a:solidFill>
              </a:defRPr>
            </a:lvl9pPr>
          </a:lstStyle>
          <a:p>
            <a:endParaRPr/>
          </a:p>
        </p:txBody>
      </p:sp>
      <p:sp>
        <p:nvSpPr>
          <p:cNvPr id="48" name="Google Shape;48;g173369fca1e_0_497"/>
          <p:cNvSpPr txBox="1">
            <a:spLocks noGrp="1"/>
          </p:cNvSpPr>
          <p:nvPr>
            <p:ph type="sldNum" idx="12"/>
          </p:nvPr>
        </p:nvSpPr>
        <p:spPr>
          <a:xfrm>
            <a:off x="11187645" y="6058224"/>
            <a:ext cx="731700" cy="524700"/>
          </a:xfrm>
          <a:prstGeom prst="rect">
            <a:avLst/>
          </a:prstGeom>
        </p:spPr>
        <p:txBody>
          <a:bodyPr spcFirstLastPara="1" wrap="square" lIns="121900" tIns="121900" rIns="121900" bIns="121900"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67934445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dk2"/>
        </a:solidFill>
        <a:effectLst/>
      </p:bgPr>
    </p:bg>
    <p:spTree>
      <p:nvGrpSpPr>
        <p:cNvPr id="1" name="Shape 49"/>
        <p:cNvGrpSpPr/>
        <p:nvPr/>
      </p:nvGrpSpPr>
      <p:grpSpPr>
        <a:xfrm>
          <a:off x="0" y="0"/>
          <a:ext cx="0" cy="0"/>
          <a:chOff x="0" y="0"/>
          <a:chExt cx="0" cy="0"/>
        </a:xfrm>
      </p:grpSpPr>
      <p:sp>
        <p:nvSpPr>
          <p:cNvPr id="50" name="Google Shape;50;g173369fca1e_0_509"/>
          <p:cNvSpPr/>
          <p:nvPr/>
        </p:nvSpPr>
        <p:spPr>
          <a:xfrm flipH="1">
            <a:off x="4776900" y="2067600"/>
            <a:ext cx="7415100" cy="4790400"/>
          </a:xfrm>
          <a:prstGeom prst="rtTriangle">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1" name="Google Shape;51;g173369fca1e_0_509"/>
          <p:cNvSpPr/>
          <p:nvPr/>
        </p:nvSpPr>
        <p:spPr>
          <a:xfrm>
            <a:off x="41" y="3766000"/>
            <a:ext cx="9827100" cy="3092100"/>
          </a:xfrm>
          <a:prstGeom prst="rtTriangle">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2" name="Google Shape;52;g173369fca1e_0_509"/>
          <p:cNvSpPr/>
          <p:nvPr/>
        </p:nvSpPr>
        <p:spPr>
          <a:xfrm>
            <a:off x="270967" y="275000"/>
            <a:ext cx="11649900" cy="6308100"/>
          </a:xfrm>
          <a:prstGeom prst="rect">
            <a:avLst/>
          </a:prstGeom>
          <a:solidFill>
            <a:schemeClr val="dk1"/>
          </a:solidFill>
          <a:ln>
            <a:noFill/>
          </a:ln>
          <a:effectLst>
            <a:outerShdw blurRad="228600" sx="101000" sy="101000" algn="ctr" rotWithShape="0">
              <a:srgbClr val="000000">
                <a:alpha val="4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3" name="Google Shape;53;g173369fca1e_0_509"/>
          <p:cNvSpPr txBox="1">
            <a:spLocks noGrp="1"/>
          </p:cNvSpPr>
          <p:nvPr>
            <p:ph type="title"/>
          </p:nvPr>
        </p:nvSpPr>
        <p:spPr>
          <a:xfrm>
            <a:off x="1092200" y="1127467"/>
            <a:ext cx="10007700" cy="1272900"/>
          </a:xfrm>
          <a:prstGeom prst="rect">
            <a:avLst/>
          </a:prstGeom>
        </p:spPr>
        <p:txBody>
          <a:bodyPr spcFirstLastPara="1" wrap="square" lIns="121900" tIns="121900" rIns="121900" bIns="121900" anchor="t" anchorCtr="0">
            <a:normAutofit/>
          </a:bodyPr>
          <a:lstStyle>
            <a:lvl1pPr lvl="0">
              <a:spcBef>
                <a:spcPts val="0"/>
              </a:spcBef>
              <a:spcAft>
                <a:spcPts val="0"/>
              </a:spcAft>
              <a:buSzPts val="4000"/>
              <a:buNone/>
              <a:defRPr sz="4000"/>
            </a:lvl1pPr>
            <a:lvl2pPr lvl="1">
              <a:spcBef>
                <a:spcPts val="0"/>
              </a:spcBef>
              <a:spcAft>
                <a:spcPts val="0"/>
              </a:spcAft>
              <a:buSzPts val="4000"/>
              <a:buNone/>
              <a:defRPr sz="4000"/>
            </a:lvl2pPr>
            <a:lvl3pPr lvl="2">
              <a:spcBef>
                <a:spcPts val="0"/>
              </a:spcBef>
              <a:spcAft>
                <a:spcPts val="0"/>
              </a:spcAft>
              <a:buSzPts val="4000"/>
              <a:buNone/>
              <a:defRPr sz="4000"/>
            </a:lvl3pPr>
            <a:lvl4pPr lvl="3">
              <a:spcBef>
                <a:spcPts val="0"/>
              </a:spcBef>
              <a:spcAft>
                <a:spcPts val="0"/>
              </a:spcAft>
              <a:buSzPts val="4000"/>
              <a:buNone/>
              <a:defRPr sz="4000"/>
            </a:lvl4pPr>
            <a:lvl5pPr lvl="4">
              <a:spcBef>
                <a:spcPts val="0"/>
              </a:spcBef>
              <a:spcAft>
                <a:spcPts val="0"/>
              </a:spcAft>
              <a:buSzPts val="4000"/>
              <a:buNone/>
              <a:defRPr sz="4000"/>
            </a:lvl5pPr>
            <a:lvl6pPr lvl="5">
              <a:spcBef>
                <a:spcPts val="0"/>
              </a:spcBef>
              <a:spcAft>
                <a:spcPts val="0"/>
              </a:spcAft>
              <a:buSzPts val="4000"/>
              <a:buNone/>
              <a:defRPr sz="4000"/>
            </a:lvl6pPr>
            <a:lvl7pPr lvl="6">
              <a:spcBef>
                <a:spcPts val="0"/>
              </a:spcBef>
              <a:spcAft>
                <a:spcPts val="0"/>
              </a:spcAft>
              <a:buSzPts val="4000"/>
              <a:buNone/>
              <a:defRPr sz="4000"/>
            </a:lvl7pPr>
            <a:lvl8pPr lvl="7">
              <a:spcBef>
                <a:spcPts val="0"/>
              </a:spcBef>
              <a:spcAft>
                <a:spcPts val="0"/>
              </a:spcAft>
              <a:buSzPts val="4000"/>
              <a:buNone/>
              <a:defRPr sz="4000"/>
            </a:lvl8pPr>
            <a:lvl9pPr lvl="8">
              <a:spcBef>
                <a:spcPts val="0"/>
              </a:spcBef>
              <a:spcAft>
                <a:spcPts val="0"/>
              </a:spcAft>
              <a:buSzPts val="4000"/>
              <a:buNone/>
              <a:defRPr sz="4000"/>
            </a:lvl9pPr>
          </a:lstStyle>
          <a:p>
            <a:endParaRPr/>
          </a:p>
        </p:txBody>
      </p:sp>
      <p:sp>
        <p:nvSpPr>
          <p:cNvPr id="54" name="Google Shape;54;g173369fca1e_0_509"/>
          <p:cNvSpPr txBox="1">
            <a:spLocks noGrp="1"/>
          </p:cNvSpPr>
          <p:nvPr>
            <p:ph type="body" idx="1"/>
          </p:nvPr>
        </p:nvSpPr>
        <p:spPr>
          <a:xfrm>
            <a:off x="1092200" y="2654300"/>
            <a:ext cx="10007700" cy="3264000"/>
          </a:xfrm>
          <a:prstGeom prst="rect">
            <a:avLst/>
          </a:prstGeom>
        </p:spPr>
        <p:txBody>
          <a:bodyPr spcFirstLastPara="1" wrap="square" lIns="121900" tIns="121900" rIns="121900" bIns="121900" anchor="t" anchorCtr="0">
            <a:normAutofit/>
          </a:bodyPr>
          <a:lstStyle>
            <a:lvl1pPr marL="457200" lvl="0" indent="-336550">
              <a:spcBef>
                <a:spcPts val="0"/>
              </a:spcBef>
              <a:spcAft>
                <a:spcPts val="0"/>
              </a:spcAft>
              <a:buSzPts val="1700"/>
              <a:buChar char="●"/>
              <a:defRPr/>
            </a:lvl1pPr>
            <a:lvl2pPr marL="914400" lvl="1" indent="-323850">
              <a:spcBef>
                <a:spcPts val="0"/>
              </a:spcBef>
              <a:spcAft>
                <a:spcPts val="0"/>
              </a:spcAft>
              <a:buSzPts val="1500"/>
              <a:buChar char="○"/>
              <a:defRPr/>
            </a:lvl2pPr>
            <a:lvl3pPr marL="1371600" lvl="2" indent="-323850">
              <a:spcBef>
                <a:spcPts val="0"/>
              </a:spcBef>
              <a:spcAft>
                <a:spcPts val="0"/>
              </a:spcAft>
              <a:buSzPts val="1500"/>
              <a:buChar char="■"/>
              <a:defRPr/>
            </a:lvl3pPr>
            <a:lvl4pPr marL="1828800" lvl="3" indent="-323850">
              <a:spcBef>
                <a:spcPts val="0"/>
              </a:spcBef>
              <a:spcAft>
                <a:spcPts val="0"/>
              </a:spcAft>
              <a:buSzPts val="1500"/>
              <a:buChar char="●"/>
              <a:defRPr/>
            </a:lvl4pPr>
            <a:lvl5pPr marL="2286000" lvl="4" indent="-323850">
              <a:spcBef>
                <a:spcPts val="0"/>
              </a:spcBef>
              <a:spcAft>
                <a:spcPts val="0"/>
              </a:spcAft>
              <a:buSzPts val="1500"/>
              <a:buChar char="○"/>
              <a:defRPr/>
            </a:lvl5pPr>
            <a:lvl6pPr marL="2743200" lvl="5" indent="-323850">
              <a:spcBef>
                <a:spcPts val="0"/>
              </a:spcBef>
              <a:spcAft>
                <a:spcPts val="0"/>
              </a:spcAft>
              <a:buSzPts val="1500"/>
              <a:buChar char="■"/>
              <a:defRPr/>
            </a:lvl6pPr>
            <a:lvl7pPr marL="3200400" lvl="6" indent="-323850">
              <a:spcBef>
                <a:spcPts val="0"/>
              </a:spcBef>
              <a:spcAft>
                <a:spcPts val="0"/>
              </a:spcAft>
              <a:buSzPts val="1500"/>
              <a:buChar char="●"/>
              <a:defRPr/>
            </a:lvl7pPr>
            <a:lvl8pPr marL="3657600" lvl="7" indent="-323850">
              <a:spcBef>
                <a:spcPts val="0"/>
              </a:spcBef>
              <a:spcAft>
                <a:spcPts val="0"/>
              </a:spcAft>
              <a:buSzPts val="1500"/>
              <a:buChar char="○"/>
              <a:defRPr/>
            </a:lvl8pPr>
            <a:lvl9pPr marL="4114800" lvl="8" indent="-323850">
              <a:spcBef>
                <a:spcPts val="0"/>
              </a:spcBef>
              <a:spcAft>
                <a:spcPts val="0"/>
              </a:spcAft>
              <a:buSzPts val="1500"/>
              <a:buChar char="■"/>
              <a:defRPr/>
            </a:lvl9pPr>
          </a:lstStyle>
          <a:p>
            <a:endParaRPr/>
          </a:p>
        </p:txBody>
      </p:sp>
      <p:sp>
        <p:nvSpPr>
          <p:cNvPr id="55" name="Google Shape;55;g173369fca1e_0_509"/>
          <p:cNvSpPr txBox="1">
            <a:spLocks noGrp="1"/>
          </p:cNvSpPr>
          <p:nvPr>
            <p:ph type="sldNum" idx="12"/>
          </p:nvPr>
        </p:nvSpPr>
        <p:spPr>
          <a:xfrm>
            <a:off x="11187645" y="6058224"/>
            <a:ext cx="731700" cy="524700"/>
          </a:xfrm>
          <a:prstGeom prst="rect">
            <a:avLst/>
          </a:prstGeom>
        </p:spPr>
        <p:txBody>
          <a:bodyPr spcFirstLastPara="1" wrap="square" lIns="121900" tIns="121900" rIns="121900" bIns="121900"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7073255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dk2"/>
        </a:solidFill>
        <a:effectLst/>
      </p:bgPr>
    </p:bg>
    <p:spTree>
      <p:nvGrpSpPr>
        <p:cNvPr id="1" name="Shape 56"/>
        <p:cNvGrpSpPr/>
        <p:nvPr/>
      </p:nvGrpSpPr>
      <p:grpSpPr>
        <a:xfrm>
          <a:off x="0" y="0"/>
          <a:ext cx="0" cy="0"/>
          <a:chOff x="0" y="0"/>
          <a:chExt cx="0" cy="0"/>
        </a:xfrm>
      </p:grpSpPr>
      <p:sp>
        <p:nvSpPr>
          <p:cNvPr id="57" name="Google Shape;57;g173369fca1e_0_516"/>
          <p:cNvSpPr/>
          <p:nvPr/>
        </p:nvSpPr>
        <p:spPr>
          <a:xfrm flipH="1">
            <a:off x="4776900" y="2067600"/>
            <a:ext cx="7415100" cy="4790400"/>
          </a:xfrm>
          <a:prstGeom prst="rtTriangle">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8" name="Google Shape;58;g173369fca1e_0_516"/>
          <p:cNvSpPr/>
          <p:nvPr/>
        </p:nvSpPr>
        <p:spPr>
          <a:xfrm>
            <a:off x="41" y="3766000"/>
            <a:ext cx="9827100" cy="3092100"/>
          </a:xfrm>
          <a:prstGeom prst="rtTriangle">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59" name="Google Shape;59;g173369fca1e_0_516"/>
          <p:cNvSpPr/>
          <p:nvPr/>
        </p:nvSpPr>
        <p:spPr>
          <a:xfrm>
            <a:off x="270967" y="275000"/>
            <a:ext cx="11649900" cy="6308100"/>
          </a:xfrm>
          <a:prstGeom prst="rect">
            <a:avLst/>
          </a:prstGeom>
          <a:solidFill>
            <a:schemeClr val="dk1"/>
          </a:solidFill>
          <a:ln>
            <a:noFill/>
          </a:ln>
          <a:effectLst>
            <a:outerShdw blurRad="228600" sx="101000" sy="101000" algn="ctr" rotWithShape="0">
              <a:srgbClr val="000000">
                <a:alpha val="4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0" name="Google Shape;60;g173369fca1e_0_516"/>
          <p:cNvSpPr txBox="1">
            <a:spLocks noGrp="1"/>
          </p:cNvSpPr>
          <p:nvPr>
            <p:ph type="title"/>
          </p:nvPr>
        </p:nvSpPr>
        <p:spPr>
          <a:xfrm>
            <a:off x="1092200" y="1127467"/>
            <a:ext cx="10007700" cy="1272900"/>
          </a:xfrm>
          <a:prstGeom prst="rect">
            <a:avLst/>
          </a:prstGeom>
        </p:spPr>
        <p:txBody>
          <a:bodyPr spcFirstLastPara="1" wrap="square" lIns="121900" tIns="121900" rIns="121900" bIns="121900" anchor="t" anchorCtr="0">
            <a:normAutofit/>
          </a:bodyPr>
          <a:lstStyle>
            <a:lvl1pPr lvl="0">
              <a:spcBef>
                <a:spcPts val="0"/>
              </a:spcBef>
              <a:spcAft>
                <a:spcPts val="0"/>
              </a:spcAft>
              <a:buSzPts val="4000"/>
              <a:buNone/>
              <a:defRPr sz="4000"/>
            </a:lvl1pPr>
            <a:lvl2pPr lvl="1">
              <a:spcBef>
                <a:spcPts val="0"/>
              </a:spcBef>
              <a:spcAft>
                <a:spcPts val="0"/>
              </a:spcAft>
              <a:buSzPts val="4000"/>
              <a:buNone/>
              <a:defRPr sz="4000"/>
            </a:lvl2pPr>
            <a:lvl3pPr lvl="2">
              <a:spcBef>
                <a:spcPts val="0"/>
              </a:spcBef>
              <a:spcAft>
                <a:spcPts val="0"/>
              </a:spcAft>
              <a:buSzPts val="4000"/>
              <a:buNone/>
              <a:defRPr sz="4000"/>
            </a:lvl3pPr>
            <a:lvl4pPr lvl="3">
              <a:spcBef>
                <a:spcPts val="0"/>
              </a:spcBef>
              <a:spcAft>
                <a:spcPts val="0"/>
              </a:spcAft>
              <a:buSzPts val="4000"/>
              <a:buNone/>
              <a:defRPr sz="4000"/>
            </a:lvl4pPr>
            <a:lvl5pPr lvl="4">
              <a:spcBef>
                <a:spcPts val="0"/>
              </a:spcBef>
              <a:spcAft>
                <a:spcPts val="0"/>
              </a:spcAft>
              <a:buSzPts val="4000"/>
              <a:buNone/>
              <a:defRPr sz="4000"/>
            </a:lvl5pPr>
            <a:lvl6pPr lvl="5">
              <a:spcBef>
                <a:spcPts val="0"/>
              </a:spcBef>
              <a:spcAft>
                <a:spcPts val="0"/>
              </a:spcAft>
              <a:buSzPts val="4000"/>
              <a:buNone/>
              <a:defRPr sz="4000"/>
            </a:lvl6pPr>
            <a:lvl7pPr lvl="6">
              <a:spcBef>
                <a:spcPts val="0"/>
              </a:spcBef>
              <a:spcAft>
                <a:spcPts val="0"/>
              </a:spcAft>
              <a:buSzPts val="4000"/>
              <a:buNone/>
              <a:defRPr sz="4000"/>
            </a:lvl7pPr>
            <a:lvl8pPr lvl="7">
              <a:spcBef>
                <a:spcPts val="0"/>
              </a:spcBef>
              <a:spcAft>
                <a:spcPts val="0"/>
              </a:spcAft>
              <a:buSzPts val="4000"/>
              <a:buNone/>
              <a:defRPr sz="4000"/>
            </a:lvl8pPr>
            <a:lvl9pPr lvl="8">
              <a:spcBef>
                <a:spcPts val="0"/>
              </a:spcBef>
              <a:spcAft>
                <a:spcPts val="0"/>
              </a:spcAft>
              <a:buSzPts val="4000"/>
              <a:buNone/>
              <a:defRPr sz="4000"/>
            </a:lvl9pPr>
          </a:lstStyle>
          <a:p>
            <a:endParaRPr/>
          </a:p>
        </p:txBody>
      </p:sp>
      <p:sp>
        <p:nvSpPr>
          <p:cNvPr id="61" name="Google Shape;61;g173369fca1e_0_516"/>
          <p:cNvSpPr txBox="1">
            <a:spLocks noGrp="1"/>
          </p:cNvSpPr>
          <p:nvPr>
            <p:ph type="body" idx="1"/>
          </p:nvPr>
        </p:nvSpPr>
        <p:spPr>
          <a:xfrm>
            <a:off x="1092200" y="2654300"/>
            <a:ext cx="4914900" cy="3264000"/>
          </a:xfrm>
          <a:prstGeom prst="rect">
            <a:avLst/>
          </a:prstGeom>
        </p:spPr>
        <p:txBody>
          <a:bodyPr spcFirstLastPara="1" wrap="square" lIns="121900" tIns="121900" rIns="121900" bIns="121900" anchor="t" anchorCtr="0">
            <a:normAutofit/>
          </a:bodyPr>
          <a:lstStyle>
            <a:lvl1pPr marL="457200" lvl="0" indent="-336550">
              <a:spcBef>
                <a:spcPts val="0"/>
              </a:spcBef>
              <a:spcAft>
                <a:spcPts val="0"/>
              </a:spcAft>
              <a:buSzPts val="1700"/>
              <a:buChar char="●"/>
              <a:defRPr/>
            </a:lvl1pPr>
            <a:lvl2pPr marL="914400" lvl="1" indent="-323850">
              <a:spcBef>
                <a:spcPts val="0"/>
              </a:spcBef>
              <a:spcAft>
                <a:spcPts val="0"/>
              </a:spcAft>
              <a:buSzPts val="1500"/>
              <a:buChar char="○"/>
              <a:defRPr/>
            </a:lvl2pPr>
            <a:lvl3pPr marL="1371600" lvl="2" indent="-323850">
              <a:spcBef>
                <a:spcPts val="0"/>
              </a:spcBef>
              <a:spcAft>
                <a:spcPts val="0"/>
              </a:spcAft>
              <a:buSzPts val="1500"/>
              <a:buChar char="■"/>
              <a:defRPr/>
            </a:lvl3pPr>
            <a:lvl4pPr marL="1828800" lvl="3" indent="-323850">
              <a:spcBef>
                <a:spcPts val="0"/>
              </a:spcBef>
              <a:spcAft>
                <a:spcPts val="0"/>
              </a:spcAft>
              <a:buSzPts val="1500"/>
              <a:buChar char="●"/>
              <a:defRPr/>
            </a:lvl4pPr>
            <a:lvl5pPr marL="2286000" lvl="4" indent="-323850">
              <a:spcBef>
                <a:spcPts val="0"/>
              </a:spcBef>
              <a:spcAft>
                <a:spcPts val="0"/>
              </a:spcAft>
              <a:buSzPts val="1500"/>
              <a:buChar char="○"/>
              <a:defRPr/>
            </a:lvl5pPr>
            <a:lvl6pPr marL="2743200" lvl="5" indent="-323850">
              <a:spcBef>
                <a:spcPts val="0"/>
              </a:spcBef>
              <a:spcAft>
                <a:spcPts val="0"/>
              </a:spcAft>
              <a:buSzPts val="1500"/>
              <a:buChar char="■"/>
              <a:defRPr/>
            </a:lvl6pPr>
            <a:lvl7pPr marL="3200400" lvl="6" indent="-323850">
              <a:spcBef>
                <a:spcPts val="0"/>
              </a:spcBef>
              <a:spcAft>
                <a:spcPts val="0"/>
              </a:spcAft>
              <a:buSzPts val="1500"/>
              <a:buChar char="●"/>
              <a:defRPr/>
            </a:lvl7pPr>
            <a:lvl8pPr marL="3657600" lvl="7" indent="-323850">
              <a:spcBef>
                <a:spcPts val="0"/>
              </a:spcBef>
              <a:spcAft>
                <a:spcPts val="0"/>
              </a:spcAft>
              <a:buSzPts val="1500"/>
              <a:buChar char="○"/>
              <a:defRPr/>
            </a:lvl8pPr>
            <a:lvl9pPr marL="4114800" lvl="8" indent="-323850">
              <a:spcBef>
                <a:spcPts val="0"/>
              </a:spcBef>
              <a:spcAft>
                <a:spcPts val="0"/>
              </a:spcAft>
              <a:buSzPts val="1500"/>
              <a:buChar char="■"/>
              <a:defRPr/>
            </a:lvl9pPr>
          </a:lstStyle>
          <a:p>
            <a:endParaRPr/>
          </a:p>
        </p:txBody>
      </p:sp>
      <p:sp>
        <p:nvSpPr>
          <p:cNvPr id="62" name="Google Shape;62;g173369fca1e_0_516"/>
          <p:cNvSpPr txBox="1">
            <a:spLocks noGrp="1"/>
          </p:cNvSpPr>
          <p:nvPr>
            <p:ph type="body" idx="2"/>
          </p:nvPr>
        </p:nvSpPr>
        <p:spPr>
          <a:xfrm>
            <a:off x="6184900" y="2654300"/>
            <a:ext cx="4914900" cy="3264000"/>
          </a:xfrm>
          <a:prstGeom prst="rect">
            <a:avLst/>
          </a:prstGeom>
        </p:spPr>
        <p:txBody>
          <a:bodyPr spcFirstLastPara="1" wrap="square" lIns="121900" tIns="121900" rIns="121900" bIns="121900" anchor="t" anchorCtr="0">
            <a:normAutofit/>
          </a:bodyPr>
          <a:lstStyle>
            <a:lvl1pPr marL="457200" lvl="0" indent="-336550">
              <a:spcBef>
                <a:spcPts val="0"/>
              </a:spcBef>
              <a:spcAft>
                <a:spcPts val="0"/>
              </a:spcAft>
              <a:buSzPts val="1700"/>
              <a:buChar char="●"/>
              <a:defRPr/>
            </a:lvl1pPr>
            <a:lvl2pPr marL="914400" lvl="1" indent="-323850">
              <a:spcBef>
                <a:spcPts val="0"/>
              </a:spcBef>
              <a:spcAft>
                <a:spcPts val="0"/>
              </a:spcAft>
              <a:buSzPts val="1500"/>
              <a:buChar char="○"/>
              <a:defRPr/>
            </a:lvl2pPr>
            <a:lvl3pPr marL="1371600" lvl="2" indent="-323850">
              <a:spcBef>
                <a:spcPts val="0"/>
              </a:spcBef>
              <a:spcAft>
                <a:spcPts val="0"/>
              </a:spcAft>
              <a:buSzPts val="1500"/>
              <a:buChar char="■"/>
              <a:defRPr/>
            </a:lvl3pPr>
            <a:lvl4pPr marL="1828800" lvl="3" indent="-323850">
              <a:spcBef>
                <a:spcPts val="0"/>
              </a:spcBef>
              <a:spcAft>
                <a:spcPts val="0"/>
              </a:spcAft>
              <a:buSzPts val="1500"/>
              <a:buChar char="●"/>
              <a:defRPr/>
            </a:lvl4pPr>
            <a:lvl5pPr marL="2286000" lvl="4" indent="-323850">
              <a:spcBef>
                <a:spcPts val="0"/>
              </a:spcBef>
              <a:spcAft>
                <a:spcPts val="0"/>
              </a:spcAft>
              <a:buSzPts val="1500"/>
              <a:buChar char="○"/>
              <a:defRPr/>
            </a:lvl5pPr>
            <a:lvl6pPr marL="2743200" lvl="5" indent="-323850">
              <a:spcBef>
                <a:spcPts val="0"/>
              </a:spcBef>
              <a:spcAft>
                <a:spcPts val="0"/>
              </a:spcAft>
              <a:buSzPts val="1500"/>
              <a:buChar char="■"/>
              <a:defRPr/>
            </a:lvl6pPr>
            <a:lvl7pPr marL="3200400" lvl="6" indent="-323850">
              <a:spcBef>
                <a:spcPts val="0"/>
              </a:spcBef>
              <a:spcAft>
                <a:spcPts val="0"/>
              </a:spcAft>
              <a:buSzPts val="1500"/>
              <a:buChar char="●"/>
              <a:defRPr/>
            </a:lvl7pPr>
            <a:lvl8pPr marL="3657600" lvl="7" indent="-323850">
              <a:spcBef>
                <a:spcPts val="0"/>
              </a:spcBef>
              <a:spcAft>
                <a:spcPts val="0"/>
              </a:spcAft>
              <a:buSzPts val="1500"/>
              <a:buChar char="○"/>
              <a:defRPr/>
            </a:lvl8pPr>
            <a:lvl9pPr marL="4114800" lvl="8" indent="-323850">
              <a:spcBef>
                <a:spcPts val="0"/>
              </a:spcBef>
              <a:spcAft>
                <a:spcPts val="0"/>
              </a:spcAft>
              <a:buSzPts val="1500"/>
              <a:buChar char="■"/>
              <a:defRPr/>
            </a:lvl9pPr>
          </a:lstStyle>
          <a:p>
            <a:endParaRPr/>
          </a:p>
        </p:txBody>
      </p:sp>
      <p:sp>
        <p:nvSpPr>
          <p:cNvPr id="63" name="Google Shape;63;g173369fca1e_0_516"/>
          <p:cNvSpPr txBox="1">
            <a:spLocks noGrp="1"/>
          </p:cNvSpPr>
          <p:nvPr>
            <p:ph type="sldNum" idx="12"/>
          </p:nvPr>
        </p:nvSpPr>
        <p:spPr>
          <a:xfrm>
            <a:off x="11187645" y="6058224"/>
            <a:ext cx="731700" cy="524700"/>
          </a:xfrm>
          <a:prstGeom prst="rect">
            <a:avLst/>
          </a:prstGeom>
        </p:spPr>
        <p:txBody>
          <a:bodyPr spcFirstLastPara="1" wrap="square" lIns="121900" tIns="121900" rIns="121900" bIns="121900"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73006485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dk2"/>
        </a:solidFill>
        <a:effectLst/>
      </p:bgPr>
    </p:bg>
    <p:spTree>
      <p:nvGrpSpPr>
        <p:cNvPr id="1" name="Shape 64"/>
        <p:cNvGrpSpPr/>
        <p:nvPr/>
      </p:nvGrpSpPr>
      <p:grpSpPr>
        <a:xfrm>
          <a:off x="0" y="0"/>
          <a:ext cx="0" cy="0"/>
          <a:chOff x="0" y="0"/>
          <a:chExt cx="0" cy="0"/>
        </a:xfrm>
      </p:grpSpPr>
      <p:sp>
        <p:nvSpPr>
          <p:cNvPr id="65" name="Google Shape;65;g173369fca1e_0_524"/>
          <p:cNvSpPr/>
          <p:nvPr/>
        </p:nvSpPr>
        <p:spPr>
          <a:xfrm flipH="1">
            <a:off x="4776900" y="2067600"/>
            <a:ext cx="7415100" cy="4790400"/>
          </a:xfrm>
          <a:prstGeom prst="rtTriangle">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6" name="Google Shape;66;g173369fca1e_0_524"/>
          <p:cNvSpPr/>
          <p:nvPr/>
        </p:nvSpPr>
        <p:spPr>
          <a:xfrm>
            <a:off x="41" y="3766000"/>
            <a:ext cx="9827100" cy="3092100"/>
          </a:xfrm>
          <a:prstGeom prst="rtTriangle">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7" name="Google Shape;67;g173369fca1e_0_524"/>
          <p:cNvSpPr/>
          <p:nvPr/>
        </p:nvSpPr>
        <p:spPr>
          <a:xfrm>
            <a:off x="270967" y="275000"/>
            <a:ext cx="11649900" cy="6308100"/>
          </a:xfrm>
          <a:prstGeom prst="rect">
            <a:avLst/>
          </a:prstGeom>
          <a:solidFill>
            <a:schemeClr val="dk1"/>
          </a:solidFill>
          <a:ln>
            <a:noFill/>
          </a:ln>
          <a:effectLst>
            <a:outerShdw blurRad="228600" sx="101000" sy="101000" algn="ctr" rotWithShape="0">
              <a:srgbClr val="000000">
                <a:alpha val="4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68" name="Google Shape;68;g173369fca1e_0_524"/>
          <p:cNvSpPr txBox="1">
            <a:spLocks noGrp="1"/>
          </p:cNvSpPr>
          <p:nvPr>
            <p:ph type="title"/>
          </p:nvPr>
        </p:nvSpPr>
        <p:spPr>
          <a:xfrm>
            <a:off x="1092200" y="1127467"/>
            <a:ext cx="10007700" cy="1272900"/>
          </a:xfrm>
          <a:prstGeom prst="rect">
            <a:avLst/>
          </a:prstGeom>
        </p:spPr>
        <p:txBody>
          <a:bodyPr spcFirstLastPara="1" wrap="square" lIns="121900" tIns="121900" rIns="121900" bIns="121900" anchor="t" anchorCtr="0">
            <a:normAutofit/>
          </a:bodyPr>
          <a:lstStyle>
            <a:lvl1pPr lvl="0">
              <a:spcBef>
                <a:spcPts val="0"/>
              </a:spcBef>
              <a:spcAft>
                <a:spcPts val="0"/>
              </a:spcAft>
              <a:buSzPts val="4000"/>
              <a:buNone/>
              <a:defRPr sz="4000"/>
            </a:lvl1pPr>
            <a:lvl2pPr lvl="1">
              <a:spcBef>
                <a:spcPts val="0"/>
              </a:spcBef>
              <a:spcAft>
                <a:spcPts val="0"/>
              </a:spcAft>
              <a:buSzPts val="4000"/>
              <a:buNone/>
              <a:defRPr sz="4000"/>
            </a:lvl2pPr>
            <a:lvl3pPr lvl="2">
              <a:spcBef>
                <a:spcPts val="0"/>
              </a:spcBef>
              <a:spcAft>
                <a:spcPts val="0"/>
              </a:spcAft>
              <a:buSzPts val="4000"/>
              <a:buNone/>
              <a:defRPr sz="4000"/>
            </a:lvl3pPr>
            <a:lvl4pPr lvl="3">
              <a:spcBef>
                <a:spcPts val="0"/>
              </a:spcBef>
              <a:spcAft>
                <a:spcPts val="0"/>
              </a:spcAft>
              <a:buSzPts val="4000"/>
              <a:buNone/>
              <a:defRPr sz="4000"/>
            </a:lvl4pPr>
            <a:lvl5pPr lvl="4">
              <a:spcBef>
                <a:spcPts val="0"/>
              </a:spcBef>
              <a:spcAft>
                <a:spcPts val="0"/>
              </a:spcAft>
              <a:buSzPts val="4000"/>
              <a:buNone/>
              <a:defRPr sz="4000"/>
            </a:lvl5pPr>
            <a:lvl6pPr lvl="5">
              <a:spcBef>
                <a:spcPts val="0"/>
              </a:spcBef>
              <a:spcAft>
                <a:spcPts val="0"/>
              </a:spcAft>
              <a:buSzPts val="4000"/>
              <a:buNone/>
              <a:defRPr sz="4000"/>
            </a:lvl6pPr>
            <a:lvl7pPr lvl="6">
              <a:spcBef>
                <a:spcPts val="0"/>
              </a:spcBef>
              <a:spcAft>
                <a:spcPts val="0"/>
              </a:spcAft>
              <a:buSzPts val="4000"/>
              <a:buNone/>
              <a:defRPr sz="4000"/>
            </a:lvl7pPr>
            <a:lvl8pPr lvl="7">
              <a:spcBef>
                <a:spcPts val="0"/>
              </a:spcBef>
              <a:spcAft>
                <a:spcPts val="0"/>
              </a:spcAft>
              <a:buSzPts val="4000"/>
              <a:buNone/>
              <a:defRPr sz="4000"/>
            </a:lvl8pPr>
            <a:lvl9pPr lvl="8">
              <a:spcBef>
                <a:spcPts val="0"/>
              </a:spcBef>
              <a:spcAft>
                <a:spcPts val="0"/>
              </a:spcAft>
              <a:buSzPts val="4000"/>
              <a:buNone/>
              <a:defRPr sz="4000"/>
            </a:lvl9pPr>
          </a:lstStyle>
          <a:p>
            <a:endParaRPr/>
          </a:p>
        </p:txBody>
      </p:sp>
      <p:sp>
        <p:nvSpPr>
          <p:cNvPr id="69" name="Google Shape;69;g173369fca1e_0_524"/>
          <p:cNvSpPr txBox="1">
            <a:spLocks noGrp="1"/>
          </p:cNvSpPr>
          <p:nvPr>
            <p:ph type="sldNum" idx="12"/>
          </p:nvPr>
        </p:nvSpPr>
        <p:spPr>
          <a:xfrm>
            <a:off x="11187645" y="6058224"/>
            <a:ext cx="731700" cy="524700"/>
          </a:xfrm>
          <a:prstGeom prst="rect">
            <a:avLst/>
          </a:prstGeom>
        </p:spPr>
        <p:txBody>
          <a:bodyPr spcFirstLastPara="1" wrap="square" lIns="121900" tIns="121900" rIns="121900" bIns="121900"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93045725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3"/>
        </a:solidFill>
        <a:effectLst/>
      </p:bgPr>
    </p:bg>
    <p:spTree>
      <p:nvGrpSpPr>
        <p:cNvPr id="1" name="Shape 70"/>
        <p:cNvGrpSpPr/>
        <p:nvPr/>
      </p:nvGrpSpPr>
      <p:grpSpPr>
        <a:xfrm>
          <a:off x="0" y="0"/>
          <a:ext cx="0" cy="0"/>
          <a:chOff x="0" y="0"/>
          <a:chExt cx="0" cy="0"/>
        </a:xfrm>
      </p:grpSpPr>
      <p:sp>
        <p:nvSpPr>
          <p:cNvPr id="71" name="Google Shape;71;g173369fca1e_0_530"/>
          <p:cNvSpPr/>
          <p:nvPr/>
        </p:nvSpPr>
        <p:spPr>
          <a:xfrm flipH="1">
            <a:off x="4776900" y="2067600"/>
            <a:ext cx="7415100" cy="4790400"/>
          </a:xfrm>
          <a:prstGeom prst="rtTriangle">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2" name="Google Shape;72;g173369fca1e_0_530"/>
          <p:cNvSpPr/>
          <p:nvPr/>
        </p:nvSpPr>
        <p:spPr>
          <a:xfrm>
            <a:off x="41" y="3766000"/>
            <a:ext cx="9827100" cy="3092100"/>
          </a:xfrm>
          <a:prstGeom prst="rtTriangle">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3" name="Google Shape;73;g173369fca1e_0_530"/>
          <p:cNvSpPr/>
          <p:nvPr/>
        </p:nvSpPr>
        <p:spPr>
          <a:xfrm>
            <a:off x="270967" y="275000"/>
            <a:ext cx="11649900" cy="6308100"/>
          </a:xfrm>
          <a:prstGeom prst="rect">
            <a:avLst/>
          </a:prstGeom>
          <a:solidFill>
            <a:schemeClr val="dk1"/>
          </a:solidFill>
          <a:ln>
            <a:noFill/>
          </a:ln>
          <a:effectLst>
            <a:outerShdw blurRad="228600" sx="101000" sy="101000" algn="ctr" rotWithShape="0">
              <a:srgbClr val="000000">
                <a:alpha val="4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4" name="Google Shape;74;g173369fca1e_0_530"/>
          <p:cNvSpPr txBox="1">
            <a:spLocks noGrp="1"/>
          </p:cNvSpPr>
          <p:nvPr>
            <p:ph type="title"/>
          </p:nvPr>
        </p:nvSpPr>
        <p:spPr>
          <a:xfrm>
            <a:off x="1092200" y="1127467"/>
            <a:ext cx="4945500" cy="1844100"/>
          </a:xfrm>
          <a:prstGeom prst="rect">
            <a:avLst/>
          </a:prstGeom>
        </p:spPr>
        <p:txBody>
          <a:bodyPr spcFirstLastPara="1" wrap="square" lIns="121900" tIns="121900" rIns="121900" bIns="121900" anchor="t" anchorCtr="0">
            <a:normAutofit/>
          </a:bodyPr>
          <a:lstStyle>
            <a:lvl1pPr lvl="0">
              <a:spcBef>
                <a:spcPts val="0"/>
              </a:spcBef>
              <a:spcAft>
                <a:spcPts val="0"/>
              </a:spcAft>
              <a:buSzPts val="4000"/>
              <a:buNone/>
              <a:defRPr sz="4000"/>
            </a:lvl1pPr>
            <a:lvl2pPr lvl="1">
              <a:spcBef>
                <a:spcPts val="0"/>
              </a:spcBef>
              <a:spcAft>
                <a:spcPts val="0"/>
              </a:spcAft>
              <a:buSzPts val="4000"/>
              <a:buNone/>
              <a:defRPr sz="4000"/>
            </a:lvl2pPr>
            <a:lvl3pPr lvl="2">
              <a:spcBef>
                <a:spcPts val="0"/>
              </a:spcBef>
              <a:spcAft>
                <a:spcPts val="0"/>
              </a:spcAft>
              <a:buSzPts val="4000"/>
              <a:buNone/>
              <a:defRPr sz="4000"/>
            </a:lvl3pPr>
            <a:lvl4pPr lvl="3">
              <a:spcBef>
                <a:spcPts val="0"/>
              </a:spcBef>
              <a:spcAft>
                <a:spcPts val="0"/>
              </a:spcAft>
              <a:buSzPts val="4000"/>
              <a:buNone/>
              <a:defRPr sz="4000"/>
            </a:lvl4pPr>
            <a:lvl5pPr lvl="4">
              <a:spcBef>
                <a:spcPts val="0"/>
              </a:spcBef>
              <a:spcAft>
                <a:spcPts val="0"/>
              </a:spcAft>
              <a:buSzPts val="4000"/>
              <a:buNone/>
              <a:defRPr sz="4000"/>
            </a:lvl5pPr>
            <a:lvl6pPr lvl="5">
              <a:spcBef>
                <a:spcPts val="0"/>
              </a:spcBef>
              <a:spcAft>
                <a:spcPts val="0"/>
              </a:spcAft>
              <a:buSzPts val="4000"/>
              <a:buNone/>
              <a:defRPr sz="4000"/>
            </a:lvl6pPr>
            <a:lvl7pPr lvl="6">
              <a:spcBef>
                <a:spcPts val="0"/>
              </a:spcBef>
              <a:spcAft>
                <a:spcPts val="0"/>
              </a:spcAft>
              <a:buSzPts val="4000"/>
              <a:buNone/>
              <a:defRPr sz="4000"/>
            </a:lvl7pPr>
            <a:lvl8pPr lvl="7">
              <a:spcBef>
                <a:spcPts val="0"/>
              </a:spcBef>
              <a:spcAft>
                <a:spcPts val="0"/>
              </a:spcAft>
              <a:buSzPts val="4000"/>
              <a:buNone/>
              <a:defRPr sz="4000"/>
            </a:lvl8pPr>
            <a:lvl9pPr lvl="8">
              <a:spcBef>
                <a:spcPts val="0"/>
              </a:spcBef>
              <a:spcAft>
                <a:spcPts val="0"/>
              </a:spcAft>
              <a:buSzPts val="4000"/>
              <a:buNone/>
              <a:defRPr sz="4000"/>
            </a:lvl9pPr>
          </a:lstStyle>
          <a:p>
            <a:endParaRPr/>
          </a:p>
        </p:txBody>
      </p:sp>
      <p:sp>
        <p:nvSpPr>
          <p:cNvPr id="75" name="Google Shape;75;g173369fca1e_0_530"/>
          <p:cNvSpPr txBox="1">
            <a:spLocks noGrp="1"/>
          </p:cNvSpPr>
          <p:nvPr>
            <p:ph type="body" idx="1"/>
          </p:nvPr>
        </p:nvSpPr>
        <p:spPr>
          <a:xfrm>
            <a:off x="1107600" y="3092067"/>
            <a:ext cx="4945500" cy="2826300"/>
          </a:xfrm>
          <a:prstGeom prst="rect">
            <a:avLst/>
          </a:prstGeom>
        </p:spPr>
        <p:txBody>
          <a:bodyPr spcFirstLastPara="1" wrap="square" lIns="121900" tIns="121900" rIns="121900" bIns="121900" anchor="t" anchorCtr="0">
            <a:normAutofit/>
          </a:bodyPr>
          <a:lstStyle>
            <a:lvl1pPr marL="457200" lvl="0" indent="-336550">
              <a:spcBef>
                <a:spcPts val="0"/>
              </a:spcBef>
              <a:spcAft>
                <a:spcPts val="0"/>
              </a:spcAft>
              <a:buSzPts val="1700"/>
              <a:buChar char="●"/>
              <a:defRPr/>
            </a:lvl1pPr>
            <a:lvl2pPr marL="914400" lvl="1" indent="-323850">
              <a:spcBef>
                <a:spcPts val="0"/>
              </a:spcBef>
              <a:spcAft>
                <a:spcPts val="0"/>
              </a:spcAft>
              <a:buSzPts val="1500"/>
              <a:buChar char="○"/>
              <a:defRPr/>
            </a:lvl2pPr>
            <a:lvl3pPr marL="1371600" lvl="2" indent="-323850">
              <a:spcBef>
                <a:spcPts val="0"/>
              </a:spcBef>
              <a:spcAft>
                <a:spcPts val="0"/>
              </a:spcAft>
              <a:buSzPts val="1500"/>
              <a:buChar char="■"/>
              <a:defRPr/>
            </a:lvl3pPr>
            <a:lvl4pPr marL="1828800" lvl="3" indent="-323850">
              <a:spcBef>
                <a:spcPts val="0"/>
              </a:spcBef>
              <a:spcAft>
                <a:spcPts val="0"/>
              </a:spcAft>
              <a:buSzPts val="1500"/>
              <a:buChar char="●"/>
              <a:defRPr/>
            </a:lvl4pPr>
            <a:lvl5pPr marL="2286000" lvl="4" indent="-323850">
              <a:spcBef>
                <a:spcPts val="0"/>
              </a:spcBef>
              <a:spcAft>
                <a:spcPts val="0"/>
              </a:spcAft>
              <a:buSzPts val="1500"/>
              <a:buChar char="○"/>
              <a:defRPr/>
            </a:lvl5pPr>
            <a:lvl6pPr marL="2743200" lvl="5" indent="-323850">
              <a:spcBef>
                <a:spcPts val="0"/>
              </a:spcBef>
              <a:spcAft>
                <a:spcPts val="0"/>
              </a:spcAft>
              <a:buSzPts val="1500"/>
              <a:buChar char="■"/>
              <a:defRPr/>
            </a:lvl6pPr>
            <a:lvl7pPr marL="3200400" lvl="6" indent="-323850">
              <a:spcBef>
                <a:spcPts val="0"/>
              </a:spcBef>
              <a:spcAft>
                <a:spcPts val="0"/>
              </a:spcAft>
              <a:buSzPts val="1500"/>
              <a:buChar char="●"/>
              <a:defRPr/>
            </a:lvl7pPr>
            <a:lvl8pPr marL="3657600" lvl="7" indent="-323850">
              <a:spcBef>
                <a:spcPts val="0"/>
              </a:spcBef>
              <a:spcAft>
                <a:spcPts val="0"/>
              </a:spcAft>
              <a:buSzPts val="1500"/>
              <a:buChar char="○"/>
              <a:defRPr/>
            </a:lvl8pPr>
            <a:lvl9pPr marL="4114800" lvl="8" indent="-323850">
              <a:spcBef>
                <a:spcPts val="0"/>
              </a:spcBef>
              <a:spcAft>
                <a:spcPts val="0"/>
              </a:spcAft>
              <a:buSzPts val="1500"/>
              <a:buChar char="■"/>
              <a:defRPr/>
            </a:lvl9pPr>
          </a:lstStyle>
          <a:p>
            <a:endParaRPr/>
          </a:p>
        </p:txBody>
      </p:sp>
      <p:sp>
        <p:nvSpPr>
          <p:cNvPr id="76" name="Google Shape;76;g173369fca1e_0_530"/>
          <p:cNvSpPr txBox="1">
            <a:spLocks noGrp="1"/>
          </p:cNvSpPr>
          <p:nvPr>
            <p:ph type="sldNum" idx="12"/>
          </p:nvPr>
        </p:nvSpPr>
        <p:spPr>
          <a:xfrm>
            <a:off x="11187645" y="6058224"/>
            <a:ext cx="731700" cy="524700"/>
          </a:xfrm>
          <a:prstGeom prst="rect">
            <a:avLst/>
          </a:prstGeom>
        </p:spPr>
        <p:txBody>
          <a:bodyPr spcFirstLastPara="1" wrap="square" lIns="121900" tIns="121900" rIns="121900" bIns="121900"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0822495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9" name="Text Placehold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0" name="Text Placehold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4" name="Text Placehold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5" name="Text Placehold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8" name="Text Placehold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9" name="Text Placehold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Tree>
    <p:extLst>
      <p:ext uri="{BB962C8B-B14F-4D97-AF65-F5344CB8AC3E}">
        <p14:creationId xmlns:p14="http://schemas.microsoft.com/office/powerpoint/2010/main" val="259302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1"/>
        </a:solidFill>
        <a:effectLst/>
      </p:bgPr>
    </p:bg>
    <p:spTree>
      <p:nvGrpSpPr>
        <p:cNvPr id="1" name="Shape 77"/>
        <p:cNvGrpSpPr/>
        <p:nvPr/>
      </p:nvGrpSpPr>
      <p:grpSpPr>
        <a:xfrm>
          <a:off x="0" y="0"/>
          <a:ext cx="0" cy="0"/>
          <a:chOff x="0" y="0"/>
          <a:chExt cx="0" cy="0"/>
        </a:xfrm>
      </p:grpSpPr>
      <p:sp>
        <p:nvSpPr>
          <p:cNvPr id="78" name="Google Shape;78;g173369fca1e_0_537"/>
          <p:cNvSpPr/>
          <p:nvPr/>
        </p:nvSpPr>
        <p:spPr>
          <a:xfrm>
            <a:off x="0" y="3764192"/>
            <a:ext cx="9825600" cy="3089100"/>
          </a:xfrm>
          <a:prstGeom prst="rtTriangl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79" name="Google Shape;79;g173369fca1e_0_537"/>
          <p:cNvSpPr/>
          <p:nvPr/>
        </p:nvSpPr>
        <p:spPr>
          <a:xfrm flipH="1">
            <a:off x="4777714" y="2072150"/>
            <a:ext cx="7413900" cy="4785900"/>
          </a:xfrm>
          <a:prstGeom prst="rtTriangle">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80" name="Google Shape;80;g173369fca1e_0_537"/>
          <p:cNvGrpSpPr/>
          <p:nvPr/>
        </p:nvGrpSpPr>
        <p:grpSpPr>
          <a:xfrm>
            <a:off x="341189" y="-11"/>
            <a:ext cx="3001758" cy="1391229"/>
            <a:chOff x="3961956" y="4383950"/>
            <a:chExt cx="1160548" cy="548700"/>
          </a:xfrm>
        </p:grpSpPr>
        <p:sp>
          <p:nvSpPr>
            <p:cNvPr id="81" name="Google Shape;81;g173369fca1e_0_537"/>
            <p:cNvSpPr/>
            <p:nvPr/>
          </p:nvSpPr>
          <p:spPr>
            <a:xfrm>
              <a:off x="4224904" y="4383950"/>
              <a:ext cx="897600" cy="548700"/>
            </a:xfrm>
            <a:prstGeom prst="parallelogram">
              <a:avLst>
                <a:gd name="adj" fmla="val 153193"/>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2" name="Google Shape;82;g173369fca1e_0_537"/>
            <p:cNvSpPr/>
            <p:nvPr/>
          </p:nvSpPr>
          <p:spPr>
            <a:xfrm>
              <a:off x="4093430" y="4383950"/>
              <a:ext cx="897600" cy="548700"/>
            </a:xfrm>
            <a:prstGeom prst="parallelogram">
              <a:avLst>
                <a:gd name="adj" fmla="val 153193"/>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3" name="Google Shape;83;g173369fca1e_0_537"/>
            <p:cNvSpPr/>
            <p:nvPr/>
          </p:nvSpPr>
          <p:spPr>
            <a:xfrm>
              <a:off x="3961956" y="4383950"/>
              <a:ext cx="897600" cy="548700"/>
            </a:xfrm>
            <a:prstGeom prst="parallelogram">
              <a:avLst>
                <a:gd name="adj" fmla="val 153193"/>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84" name="Google Shape;84;g173369fca1e_0_537"/>
          <p:cNvSpPr/>
          <p:nvPr/>
        </p:nvSpPr>
        <p:spPr>
          <a:xfrm>
            <a:off x="270967" y="275000"/>
            <a:ext cx="11649900" cy="6308100"/>
          </a:xfrm>
          <a:prstGeom prst="rect">
            <a:avLst/>
          </a:prstGeom>
          <a:solidFill>
            <a:schemeClr val="dk1"/>
          </a:solidFill>
          <a:ln>
            <a:noFill/>
          </a:ln>
          <a:effectLst>
            <a:outerShdw blurRad="228600" sx="101000" sy="101000" algn="ctr" rotWithShape="0">
              <a:srgbClr val="000000">
                <a:alpha val="4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85" name="Google Shape;85;g173369fca1e_0_537"/>
          <p:cNvGrpSpPr/>
          <p:nvPr/>
        </p:nvGrpSpPr>
        <p:grpSpPr>
          <a:xfrm>
            <a:off x="46579" y="6029501"/>
            <a:ext cx="2124408" cy="822734"/>
            <a:chOff x="6917201" y="0"/>
            <a:chExt cx="2227777" cy="863400"/>
          </a:xfrm>
        </p:grpSpPr>
        <p:sp>
          <p:nvSpPr>
            <p:cNvPr id="86" name="Google Shape;86;g173369fca1e_0_537"/>
            <p:cNvSpPr/>
            <p:nvPr/>
          </p:nvSpPr>
          <p:spPr>
            <a:xfrm>
              <a:off x="7641677" y="0"/>
              <a:ext cx="1503300" cy="863400"/>
            </a:xfrm>
            <a:prstGeom prst="parallelogram">
              <a:avLst>
                <a:gd name="adj" fmla="val 158024"/>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7" name="Google Shape;87;g173369fca1e_0_537"/>
            <p:cNvSpPr/>
            <p:nvPr/>
          </p:nvSpPr>
          <p:spPr>
            <a:xfrm>
              <a:off x="7279439" y="0"/>
              <a:ext cx="1503300" cy="863400"/>
            </a:xfrm>
            <a:prstGeom prst="parallelogram">
              <a:avLst>
                <a:gd name="adj" fmla="val 158024"/>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88" name="Google Shape;88;g173369fca1e_0_537"/>
            <p:cNvSpPr/>
            <p:nvPr/>
          </p:nvSpPr>
          <p:spPr>
            <a:xfrm>
              <a:off x="6917201" y="0"/>
              <a:ext cx="1503300" cy="863400"/>
            </a:xfrm>
            <a:prstGeom prst="parallelogram">
              <a:avLst>
                <a:gd name="adj" fmla="val 158024"/>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89" name="Google Shape;89;g173369fca1e_0_537"/>
          <p:cNvGrpSpPr/>
          <p:nvPr/>
        </p:nvGrpSpPr>
        <p:grpSpPr>
          <a:xfrm>
            <a:off x="7848470" y="1657"/>
            <a:ext cx="4343273" cy="1681990"/>
            <a:chOff x="6917201" y="0"/>
            <a:chExt cx="2227777" cy="863400"/>
          </a:xfrm>
        </p:grpSpPr>
        <p:sp>
          <p:nvSpPr>
            <p:cNvPr id="90" name="Google Shape;90;g173369fca1e_0_537"/>
            <p:cNvSpPr/>
            <p:nvPr/>
          </p:nvSpPr>
          <p:spPr>
            <a:xfrm>
              <a:off x="7641677" y="0"/>
              <a:ext cx="1503300" cy="863400"/>
            </a:xfrm>
            <a:prstGeom prst="parallelogram">
              <a:avLst>
                <a:gd name="adj" fmla="val 158024"/>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1" name="Google Shape;91;g173369fca1e_0_537"/>
            <p:cNvSpPr/>
            <p:nvPr/>
          </p:nvSpPr>
          <p:spPr>
            <a:xfrm>
              <a:off x="7279439" y="0"/>
              <a:ext cx="1503300" cy="863400"/>
            </a:xfrm>
            <a:prstGeom prst="parallelogram">
              <a:avLst>
                <a:gd name="adj" fmla="val 158024"/>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2" name="Google Shape;92;g173369fca1e_0_537"/>
            <p:cNvSpPr/>
            <p:nvPr/>
          </p:nvSpPr>
          <p:spPr>
            <a:xfrm>
              <a:off x="6917201" y="0"/>
              <a:ext cx="1503300" cy="863400"/>
            </a:xfrm>
            <a:prstGeom prst="parallelogram">
              <a:avLst>
                <a:gd name="adj" fmla="val 158024"/>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93" name="Google Shape;93;g173369fca1e_0_537"/>
          <p:cNvSpPr txBox="1">
            <a:spLocks noGrp="1"/>
          </p:cNvSpPr>
          <p:nvPr>
            <p:ph type="title"/>
          </p:nvPr>
        </p:nvSpPr>
        <p:spPr>
          <a:xfrm>
            <a:off x="1858572" y="1734861"/>
            <a:ext cx="8489100" cy="3385500"/>
          </a:xfrm>
          <a:prstGeom prst="rect">
            <a:avLst/>
          </a:prstGeom>
        </p:spPr>
        <p:txBody>
          <a:bodyPr spcFirstLastPara="1" wrap="square" lIns="121900" tIns="121900" rIns="121900" bIns="121900" anchor="ctr" anchorCtr="0">
            <a:normAutofit/>
          </a:bodyPr>
          <a:lstStyle>
            <a:lvl1pPr lvl="0" algn="ctr">
              <a:spcBef>
                <a:spcPts val="0"/>
              </a:spcBef>
              <a:spcAft>
                <a:spcPts val="0"/>
              </a:spcAft>
              <a:buSzPts val="4300"/>
              <a:buNone/>
              <a:defRPr sz="4300"/>
            </a:lvl1pPr>
            <a:lvl2pPr lvl="1" algn="ctr">
              <a:spcBef>
                <a:spcPts val="0"/>
              </a:spcBef>
              <a:spcAft>
                <a:spcPts val="0"/>
              </a:spcAft>
              <a:buSzPts val="4300"/>
              <a:buNone/>
              <a:defRPr sz="4300"/>
            </a:lvl2pPr>
            <a:lvl3pPr lvl="2" algn="ctr">
              <a:spcBef>
                <a:spcPts val="0"/>
              </a:spcBef>
              <a:spcAft>
                <a:spcPts val="0"/>
              </a:spcAft>
              <a:buSzPts val="4300"/>
              <a:buNone/>
              <a:defRPr sz="4300"/>
            </a:lvl3pPr>
            <a:lvl4pPr lvl="3" algn="ctr">
              <a:spcBef>
                <a:spcPts val="0"/>
              </a:spcBef>
              <a:spcAft>
                <a:spcPts val="0"/>
              </a:spcAft>
              <a:buSzPts val="4300"/>
              <a:buNone/>
              <a:defRPr sz="4300"/>
            </a:lvl4pPr>
            <a:lvl5pPr lvl="4" algn="ctr">
              <a:spcBef>
                <a:spcPts val="0"/>
              </a:spcBef>
              <a:spcAft>
                <a:spcPts val="0"/>
              </a:spcAft>
              <a:buSzPts val="4300"/>
              <a:buNone/>
              <a:defRPr sz="4300"/>
            </a:lvl5pPr>
            <a:lvl6pPr lvl="5" algn="ctr">
              <a:spcBef>
                <a:spcPts val="0"/>
              </a:spcBef>
              <a:spcAft>
                <a:spcPts val="0"/>
              </a:spcAft>
              <a:buSzPts val="4300"/>
              <a:buNone/>
              <a:defRPr sz="4300"/>
            </a:lvl6pPr>
            <a:lvl7pPr lvl="6" algn="ctr">
              <a:spcBef>
                <a:spcPts val="0"/>
              </a:spcBef>
              <a:spcAft>
                <a:spcPts val="0"/>
              </a:spcAft>
              <a:buSzPts val="4300"/>
              <a:buNone/>
              <a:defRPr sz="4300"/>
            </a:lvl7pPr>
            <a:lvl8pPr lvl="7" algn="ctr">
              <a:spcBef>
                <a:spcPts val="0"/>
              </a:spcBef>
              <a:spcAft>
                <a:spcPts val="0"/>
              </a:spcAft>
              <a:buSzPts val="4300"/>
              <a:buNone/>
              <a:defRPr sz="4300"/>
            </a:lvl8pPr>
            <a:lvl9pPr lvl="8" algn="ctr">
              <a:spcBef>
                <a:spcPts val="0"/>
              </a:spcBef>
              <a:spcAft>
                <a:spcPts val="0"/>
              </a:spcAft>
              <a:buSzPts val="4300"/>
              <a:buNone/>
              <a:defRPr sz="4300"/>
            </a:lvl9pPr>
          </a:lstStyle>
          <a:p>
            <a:endParaRPr/>
          </a:p>
        </p:txBody>
      </p:sp>
      <p:sp>
        <p:nvSpPr>
          <p:cNvPr id="94" name="Google Shape;94;g173369fca1e_0_537"/>
          <p:cNvSpPr txBox="1">
            <a:spLocks noGrp="1"/>
          </p:cNvSpPr>
          <p:nvPr>
            <p:ph type="sldNum" idx="12"/>
          </p:nvPr>
        </p:nvSpPr>
        <p:spPr>
          <a:xfrm>
            <a:off x="11187645" y="6058224"/>
            <a:ext cx="731700" cy="524700"/>
          </a:xfrm>
          <a:prstGeom prst="rect">
            <a:avLst/>
          </a:prstGeom>
        </p:spPr>
        <p:txBody>
          <a:bodyPr spcFirstLastPara="1" wrap="square" lIns="121900" tIns="121900" rIns="121900" bIns="121900"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88334842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dk2"/>
        </a:solidFill>
        <a:effectLst/>
      </p:bgPr>
    </p:bg>
    <p:spTree>
      <p:nvGrpSpPr>
        <p:cNvPr id="1" name="Shape 95"/>
        <p:cNvGrpSpPr/>
        <p:nvPr/>
      </p:nvGrpSpPr>
      <p:grpSpPr>
        <a:xfrm>
          <a:off x="0" y="0"/>
          <a:ext cx="0" cy="0"/>
          <a:chOff x="0" y="0"/>
          <a:chExt cx="0" cy="0"/>
        </a:xfrm>
      </p:grpSpPr>
      <p:sp>
        <p:nvSpPr>
          <p:cNvPr id="96" name="Google Shape;96;g173369fca1e_0_555"/>
          <p:cNvSpPr/>
          <p:nvPr/>
        </p:nvSpPr>
        <p:spPr>
          <a:xfrm flipH="1">
            <a:off x="4776900" y="2067600"/>
            <a:ext cx="7415100" cy="4790400"/>
          </a:xfrm>
          <a:prstGeom prst="rtTriangle">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7" name="Google Shape;97;g173369fca1e_0_555"/>
          <p:cNvSpPr/>
          <p:nvPr/>
        </p:nvSpPr>
        <p:spPr>
          <a:xfrm>
            <a:off x="41" y="3766000"/>
            <a:ext cx="9827100" cy="3092100"/>
          </a:xfrm>
          <a:prstGeom prst="rtTriangle">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8" name="Google Shape;98;g173369fca1e_0_555"/>
          <p:cNvSpPr/>
          <p:nvPr/>
        </p:nvSpPr>
        <p:spPr>
          <a:xfrm>
            <a:off x="270967" y="275000"/>
            <a:ext cx="11649900" cy="6308100"/>
          </a:xfrm>
          <a:prstGeom prst="rect">
            <a:avLst/>
          </a:prstGeom>
          <a:solidFill>
            <a:schemeClr val="dk1"/>
          </a:solidFill>
          <a:ln>
            <a:noFill/>
          </a:ln>
          <a:effectLst>
            <a:outerShdw blurRad="228600" sx="101000" sy="101000" algn="ctr" rotWithShape="0">
              <a:srgbClr val="000000">
                <a:alpha val="4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99" name="Google Shape;99;g173369fca1e_0_555"/>
          <p:cNvSpPr txBox="1">
            <a:spLocks noGrp="1"/>
          </p:cNvSpPr>
          <p:nvPr>
            <p:ph type="title"/>
          </p:nvPr>
        </p:nvSpPr>
        <p:spPr>
          <a:xfrm>
            <a:off x="1092200" y="1127467"/>
            <a:ext cx="8565600" cy="939900"/>
          </a:xfrm>
          <a:prstGeom prst="rect">
            <a:avLst/>
          </a:prstGeom>
        </p:spPr>
        <p:txBody>
          <a:bodyPr spcFirstLastPara="1" wrap="square" lIns="121900" tIns="121900" rIns="121900" bIns="121900" anchor="t" anchorCtr="0">
            <a:normAutofit/>
          </a:bodyPr>
          <a:lstStyle>
            <a:lvl1pPr lvl="0">
              <a:spcBef>
                <a:spcPts val="0"/>
              </a:spcBef>
              <a:spcAft>
                <a:spcPts val="0"/>
              </a:spcAft>
              <a:buSzPts val="4000"/>
              <a:buNone/>
              <a:defRPr sz="4000"/>
            </a:lvl1pPr>
            <a:lvl2pPr lvl="1">
              <a:spcBef>
                <a:spcPts val="0"/>
              </a:spcBef>
              <a:spcAft>
                <a:spcPts val="0"/>
              </a:spcAft>
              <a:buSzPts val="4000"/>
              <a:buNone/>
              <a:defRPr sz="4000"/>
            </a:lvl2pPr>
            <a:lvl3pPr lvl="2">
              <a:spcBef>
                <a:spcPts val="0"/>
              </a:spcBef>
              <a:spcAft>
                <a:spcPts val="0"/>
              </a:spcAft>
              <a:buSzPts val="4000"/>
              <a:buNone/>
              <a:defRPr sz="4000"/>
            </a:lvl3pPr>
            <a:lvl4pPr lvl="3">
              <a:spcBef>
                <a:spcPts val="0"/>
              </a:spcBef>
              <a:spcAft>
                <a:spcPts val="0"/>
              </a:spcAft>
              <a:buSzPts val="4000"/>
              <a:buNone/>
              <a:defRPr sz="4000"/>
            </a:lvl4pPr>
            <a:lvl5pPr lvl="4">
              <a:spcBef>
                <a:spcPts val="0"/>
              </a:spcBef>
              <a:spcAft>
                <a:spcPts val="0"/>
              </a:spcAft>
              <a:buSzPts val="4000"/>
              <a:buNone/>
              <a:defRPr sz="4000"/>
            </a:lvl5pPr>
            <a:lvl6pPr lvl="5">
              <a:spcBef>
                <a:spcPts val="0"/>
              </a:spcBef>
              <a:spcAft>
                <a:spcPts val="0"/>
              </a:spcAft>
              <a:buSzPts val="4000"/>
              <a:buNone/>
              <a:defRPr sz="4000"/>
            </a:lvl6pPr>
            <a:lvl7pPr lvl="6">
              <a:spcBef>
                <a:spcPts val="0"/>
              </a:spcBef>
              <a:spcAft>
                <a:spcPts val="0"/>
              </a:spcAft>
              <a:buSzPts val="4000"/>
              <a:buNone/>
              <a:defRPr sz="4000"/>
            </a:lvl7pPr>
            <a:lvl8pPr lvl="7">
              <a:spcBef>
                <a:spcPts val="0"/>
              </a:spcBef>
              <a:spcAft>
                <a:spcPts val="0"/>
              </a:spcAft>
              <a:buSzPts val="4000"/>
              <a:buNone/>
              <a:defRPr sz="4000"/>
            </a:lvl8pPr>
            <a:lvl9pPr lvl="8">
              <a:spcBef>
                <a:spcPts val="0"/>
              </a:spcBef>
              <a:spcAft>
                <a:spcPts val="0"/>
              </a:spcAft>
              <a:buSzPts val="4000"/>
              <a:buNone/>
              <a:defRPr sz="4000"/>
            </a:lvl9pPr>
          </a:lstStyle>
          <a:p>
            <a:endParaRPr/>
          </a:p>
        </p:txBody>
      </p:sp>
      <p:sp>
        <p:nvSpPr>
          <p:cNvPr id="100" name="Google Shape;100;g173369fca1e_0_555"/>
          <p:cNvSpPr txBox="1">
            <a:spLocks noGrp="1"/>
          </p:cNvSpPr>
          <p:nvPr>
            <p:ph type="subTitle" idx="1"/>
          </p:nvPr>
        </p:nvSpPr>
        <p:spPr>
          <a:xfrm>
            <a:off x="1092200" y="2067600"/>
            <a:ext cx="7813200" cy="524700"/>
          </a:xfrm>
          <a:prstGeom prst="rect">
            <a:avLst/>
          </a:prstGeom>
        </p:spPr>
        <p:txBody>
          <a:bodyPr spcFirstLastPara="1" wrap="square" lIns="121900" tIns="121900" rIns="121900" bIns="121900" anchor="t" anchorCtr="0">
            <a:normAutofit/>
          </a:bodyPr>
          <a:lstStyle>
            <a:lvl1pPr lvl="0">
              <a:lnSpc>
                <a:spcPct val="100000"/>
              </a:lnSpc>
              <a:spcBef>
                <a:spcPts val="0"/>
              </a:spcBef>
              <a:spcAft>
                <a:spcPts val="0"/>
              </a:spcAft>
              <a:buClr>
                <a:schemeClr val="lt1"/>
              </a:buClr>
              <a:buSzPts val="2100"/>
              <a:buNone/>
              <a:defRPr sz="2100">
                <a:solidFill>
                  <a:schemeClr val="lt1"/>
                </a:solidFill>
              </a:defRPr>
            </a:lvl1pPr>
            <a:lvl2pPr lvl="1">
              <a:lnSpc>
                <a:spcPct val="100000"/>
              </a:lnSpc>
              <a:spcBef>
                <a:spcPts val="0"/>
              </a:spcBef>
              <a:spcAft>
                <a:spcPts val="0"/>
              </a:spcAft>
              <a:buClr>
                <a:schemeClr val="lt1"/>
              </a:buClr>
              <a:buSzPts val="2100"/>
              <a:buNone/>
              <a:defRPr sz="2100">
                <a:solidFill>
                  <a:schemeClr val="lt1"/>
                </a:solidFill>
              </a:defRPr>
            </a:lvl2pPr>
            <a:lvl3pPr lvl="2">
              <a:lnSpc>
                <a:spcPct val="100000"/>
              </a:lnSpc>
              <a:spcBef>
                <a:spcPts val="0"/>
              </a:spcBef>
              <a:spcAft>
                <a:spcPts val="0"/>
              </a:spcAft>
              <a:buClr>
                <a:schemeClr val="lt1"/>
              </a:buClr>
              <a:buSzPts val="2100"/>
              <a:buNone/>
              <a:defRPr sz="2100">
                <a:solidFill>
                  <a:schemeClr val="lt1"/>
                </a:solidFill>
              </a:defRPr>
            </a:lvl3pPr>
            <a:lvl4pPr lvl="3">
              <a:lnSpc>
                <a:spcPct val="100000"/>
              </a:lnSpc>
              <a:spcBef>
                <a:spcPts val="0"/>
              </a:spcBef>
              <a:spcAft>
                <a:spcPts val="0"/>
              </a:spcAft>
              <a:buClr>
                <a:schemeClr val="lt1"/>
              </a:buClr>
              <a:buSzPts val="2100"/>
              <a:buNone/>
              <a:defRPr sz="2100">
                <a:solidFill>
                  <a:schemeClr val="lt1"/>
                </a:solidFill>
              </a:defRPr>
            </a:lvl4pPr>
            <a:lvl5pPr lvl="4">
              <a:lnSpc>
                <a:spcPct val="100000"/>
              </a:lnSpc>
              <a:spcBef>
                <a:spcPts val="0"/>
              </a:spcBef>
              <a:spcAft>
                <a:spcPts val="0"/>
              </a:spcAft>
              <a:buClr>
                <a:schemeClr val="lt1"/>
              </a:buClr>
              <a:buSzPts val="2100"/>
              <a:buNone/>
              <a:defRPr sz="2100">
                <a:solidFill>
                  <a:schemeClr val="lt1"/>
                </a:solidFill>
              </a:defRPr>
            </a:lvl5pPr>
            <a:lvl6pPr lvl="5">
              <a:lnSpc>
                <a:spcPct val="100000"/>
              </a:lnSpc>
              <a:spcBef>
                <a:spcPts val="0"/>
              </a:spcBef>
              <a:spcAft>
                <a:spcPts val="0"/>
              </a:spcAft>
              <a:buClr>
                <a:schemeClr val="lt1"/>
              </a:buClr>
              <a:buSzPts val="2100"/>
              <a:buNone/>
              <a:defRPr sz="2100">
                <a:solidFill>
                  <a:schemeClr val="lt1"/>
                </a:solidFill>
              </a:defRPr>
            </a:lvl6pPr>
            <a:lvl7pPr lvl="6">
              <a:lnSpc>
                <a:spcPct val="100000"/>
              </a:lnSpc>
              <a:spcBef>
                <a:spcPts val="0"/>
              </a:spcBef>
              <a:spcAft>
                <a:spcPts val="0"/>
              </a:spcAft>
              <a:buClr>
                <a:schemeClr val="lt1"/>
              </a:buClr>
              <a:buSzPts val="2100"/>
              <a:buNone/>
              <a:defRPr sz="2100">
                <a:solidFill>
                  <a:schemeClr val="lt1"/>
                </a:solidFill>
              </a:defRPr>
            </a:lvl7pPr>
            <a:lvl8pPr lvl="7">
              <a:lnSpc>
                <a:spcPct val="100000"/>
              </a:lnSpc>
              <a:spcBef>
                <a:spcPts val="0"/>
              </a:spcBef>
              <a:spcAft>
                <a:spcPts val="0"/>
              </a:spcAft>
              <a:buClr>
                <a:schemeClr val="lt1"/>
              </a:buClr>
              <a:buSzPts val="2100"/>
              <a:buNone/>
              <a:defRPr sz="2100">
                <a:solidFill>
                  <a:schemeClr val="lt1"/>
                </a:solidFill>
              </a:defRPr>
            </a:lvl8pPr>
            <a:lvl9pPr lvl="8">
              <a:lnSpc>
                <a:spcPct val="100000"/>
              </a:lnSpc>
              <a:spcBef>
                <a:spcPts val="0"/>
              </a:spcBef>
              <a:spcAft>
                <a:spcPts val="0"/>
              </a:spcAft>
              <a:buClr>
                <a:schemeClr val="lt1"/>
              </a:buClr>
              <a:buSzPts val="2100"/>
              <a:buNone/>
              <a:defRPr sz="2100">
                <a:solidFill>
                  <a:schemeClr val="lt1"/>
                </a:solidFill>
              </a:defRPr>
            </a:lvl9pPr>
          </a:lstStyle>
          <a:p>
            <a:endParaRPr/>
          </a:p>
        </p:txBody>
      </p:sp>
      <p:sp>
        <p:nvSpPr>
          <p:cNvPr id="101" name="Google Shape;101;g173369fca1e_0_555"/>
          <p:cNvSpPr txBox="1">
            <a:spLocks noGrp="1"/>
          </p:cNvSpPr>
          <p:nvPr>
            <p:ph type="body" idx="2"/>
          </p:nvPr>
        </p:nvSpPr>
        <p:spPr>
          <a:xfrm>
            <a:off x="1092200" y="3289400"/>
            <a:ext cx="7813200" cy="2793900"/>
          </a:xfrm>
          <a:prstGeom prst="rect">
            <a:avLst/>
          </a:prstGeom>
        </p:spPr>
        <p:txBody>
          <a:bodyPr spcFirstLastPara="1" wrap="square" lIns="121900" tIns="121900" rIns="121900" bIns="121900" anchor="t" anchorCtr="0">
            <a:normAutofit/>
          </a:bodyPr>
          <a:lstStyle>
            <a:lvl1pPr marL="457200" lvl="0" indent="-336550">
              <a:spcBef>
                <a:spcPts val="0"/>
              </a:spcBef>
              <a:spcAft>
                <a:spcPts val="0"/>
              </a:spcAft>
              <a:buSzPts val="1700"/>
              <a:buChar char="●"/>
              <a:defRPr/>
            </a:lvl1pPr>
            <a:lvl2pPr marL="914400" lvl="1" indent="-323850">
              <a:spcBef>
                <a:spcPts val="0"/>
              </a:spcBef>
              <a:spcAft>
                <a:spcPts val="0"/>
              </a:spcAft>
              <a:buSzPts val="1500"/>
              <a:buChar char="○"/>
              <a:defRPr/>
            </a:lvl2pPr>
            <a:lvl3pPr marL="1371600" lvl="2" indent="-323850">
              <a:spcBef>
                <a:spcPts val="0"/>
              </a:spcBef>
              <a:spcAft>
                <a:spcPts val="0"/>
              </a:spcAft>
              <a:buSzPts val="1500"/>
              <a:buChar char="■"/>
              <a:defRPr/>
            </a:lvl3pPr>
            <a:lvl4pPr marL="1828800" lvl="3" indent="-323850">
              <a:spcBef>
                <a:spcPts val="0"/>
              </a:spcBef>
              <a:spcAft>
                <a:spcPts val="0"/>
              </a:spcAft>
              <a:buSzPts val="1500"/>
              <a:buChar char="●"/>
              <a:defRPr/>
            </a:lvl4pPr>
            <a:lvl5pPr marL="2286000" lvl="4" indent="-323850">
              <a:spcBef>
                <a:spcPts val="0"/>
              </a:spcBef>
              <a:spcAft>
                <a:spcPts val="0"/>
              </a:spcAft>
              <a:buSzPts val="1500"/>
              <a:buChar char="○"/>
              <a:defRPr/>
            </a:lvl5pPr>
            <a:lvl6pPr marL="2743200" lvl="5" indent="-323850">
              <a:spcBef>
                <a:spcPts val="0"/>
              </a:spcBef>
              <a:spcAft>
                <a:spcPts val="0"/>
              </a:spcAft>
              <a:buSzPts val="1500"/>
              <a:buChar char="■"/>
              <a:defRPr/>
            </a:lvl6pPr>
            <a:lvl7pPr marL="3200400" lvl="6" indent="-323850">
              <a:spcBef>
                <a:spcPts val="0"/>
              </a:spcBef>
              <a:spcAft>
                <a:spcPts val="0"/>
              </a:spcAft>
              <a:buSzPts val="1500"/>
              <a:buChar char="●"/>
              <a:defRPr/>
            </a:lvl7pPr>
            <a:lvl8pPr marL="3657600" lvl="7" indent="-323850">
              <a:spcBef>
                <a:spcPts val="0"/>
              </a:spcBef>
              <a:spcAft>
                <a:spcPts val="0"/>
              </a:spcAft>
              <a:buSzPts val="1500"/>
              <a:buChar char="○"/>
              <a:defRPr/>
            </a:lvl8pPr>
            <a:lvl9pPr marL="4114800" lvl="8" indent="-323850">
              <a:spcBef>
                <a:spcPts val="0"/>
              </a:spcBef>
              <a:spcAft>
                <a:spcPts val="0"/>
              </a:spcAft>
              <a:buSzPts val="1500"/>
              <a:buChar char="■"/>
              <a:defRPr/>
            </a:lvl9pPr>
          </a:lstStyle>
          <a:p>
            <a:endParaRPr/>
          </a:p>
        </p:txBody>
      </p:sp>
      <p:sp>
        <p:nvSpPr>
          <p:cNvPr id="102" name="Google Shape;102;g173369fca1e_0_555"/>
          <p:cNvSpPr txBox="1">
            <a:spLocks noGrp="1"/>
          </p:cNvSpPr>
          <p:nvPr>
            <p:ph type="sldNum" idx="12"/>
          </p:nvPr>
        </p:nvSpPr>
        <p:spPr>
          <a:xfrm>
            <a:off x="11187645" y="6058224"/>
            <a:ext cx="731700" cy="524700"/>
          </a:xfrm>
          <a:prstGeom prst="rect">
            <a:avLst/>
          </a:prstGeom>
        </p:spPr>
        <p:txBody>
          <a:bodyPr spcFirstLastPara="1" wrap="square" lIns="121900" tIns="121900" rIns="121900" bIns="121900"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405944922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1"/>
        </a:solidFill>
        <a:effectLst/>
      </p:bgPr>
    </p:bg>
    <p:spTree>
      <p:nvGrpSpPr>
        <p:cNvPr id="1" name="Shape 103"/>
        <p:cNvGrpSpPr/>
        <p:nvPr/>
      </p:nvGrpSpPr>
      <p:grpSpPr>
        <a:xfrm>
          <a:off x="0" y="0"/>
          <a:ext cx="0" cy="0"/>
          <a:chOff x="0" y="0"/>
          <a:chExt cx="0" cy="0"/>
        </a:xfrm>
      </p:grpSpPr>
      <p:sp>
        <p:nvSpPr>
          <p:cNvPr id="104" name="Google Shape;104;g173369fca1e_0_563"/>
          <p:cNvSpPr/>
          <p:nvPr/>
        </p:nvSpPr>
        <p:spPr>
          <a:xfrm>
            <a:off x="41" y="3766000"/>
            <a:ext cx="9827100" cy="3092100"/>
          </a:xfrm>
          <a:prstGeom prst="rtTriangle">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5" name="Google Shape;105;g173369fca1e_0_563"/>
          <p:cNvSpPr/>
          <p:nvPr/>
        </p:nvSpPr>
        <p:spPr>
          <a:xfrm flipH="1">
            <a:off x="4776900" y="2067600"/>
            <a:ext cx="7415100" cy="4790400"/>
          </a:xfrm>
          <a:prstGeom prst="rtTriangle">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6" name="Google Shape;106;g173369fca1e_0_563"/>
          <p:cNvSpPr/>
          <p:nvPr/>
        </p:nvSpPr>
        <p:spPr>
          <a:xfrm>
            <a:off x="270967" y="275000"/>
            <a:ext cx="11649900" cy="6308100"/>
          </a:xfrm>
          <a:prstGeom prst="rect">
            <a:avLst/>
          </a:prstGeom>
          <a:solidFill>
            <a:schemeClr val="dk1"/>
          </a:solidFill>
          <a:ln>
            <a:noFill/>
          </a:ln>
          <a:effectLst>
            <a:outerShdw blurRad="228600" sx="101000" sy="101000" algn="ctr" rotWithShape="0">
              <a:srgbClr val="000000">
                <a:alpha val="40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07" name="Google Shape;107;g173369fca1e_0_563"/>
          <p:cNvSpPr txBox="1">
            <a:spLocks noGrp="1"/>
          </p:cNvSpPr>
          <p:nvPr>
            <p:ph type="body" idx="1"/>
          </p:nvPr>
        </p:nvSpPr>
        <p:spPr>
          <a:xfrm>
            <a:off x="437367" y="5551333"/>
            <a:ext cx="9886800" cy="806700"/>
          </a:xfrm>
          <a:prstGeom prst="rect">
            <a:avLst/>
          </a:prstGeom>
        </p:spPr>
        <p:txBody>
          <a:bodyPr spcFirstLastPara="1" wrap="square" lIns="121900" tIns="121900" rIns="121900" bIns="121900" anchor="b" anchorCtr="0">
            <a:normAutofit/>
          </a:bodyPr>
          <a:lstStyle>
            <a:lvl1pPr marL="457200" lvl="0" indent="-228600">
              <a:lnSpc>
                <a:spcPct val="100000"/>
              </a:lnSpc>
              <a:spcBef>
                <a:spcPts val="0"/>
              </a:spcBef>
              <a:spcAft>
                <a:spcPts val="0"/>
              </a:spcAft>
              <a:buSzPts val="1700"/>
              <a:buNone/>
              <a:defRPr/>
            </a:lvl1pPr>
          </a:lstStyle>
          <a:p>
            <a:endParaRPr/>
          </a:p>
        </p:txBody>
      </p:sp>
      <p:sp>
        <p:nvSpPr>
          <p:cNvPr id="108" name="Google Shape;108;g173369fca1e_0_563"/>
          <p:cNvSpPr txBox="1">
            <a:spLocks noGrp="1"/>
          </p:cNvSpPr>
          <p:nvPr>
            <p:ph type="sldNum" idx="12"/>
          </p:nvPr>
        </p:nvSpPr>
        <p:spPr>
          <a:xfrm>
            <a:off x="11187645" y="6058224"/>
            <a:ext cx="731700" cy="524700"/>
          </a:xfrm>
          <a:prstGeom prst="rect">
            <a:avLst/>
          </a:prstGeom>
        </p:spPr>
        <p:txBody>
          <a:bodyPr spcFirstLastPara="1" wrap="square" lIns="121900" tIns="121900" rIns="121900" bIns="121900"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6351140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3"/>
        </a:solidFill>
        <a:effectLst/>
      </p:bgPr>
    </p:bg>
    <p:spTree>
      <p:nvGrpSpPr>
        <p:cNvPr id="1" name="Shape 109"/>
        <p:cNvGrpSpPr/>
        <p:nvPr/>
      </p:nvGrpSpPr>
      <p:grpSpPr>
        <a:xfrm>
          <a:off x="0" y="0"/>
          <a:ext cx="0" cy="0"/>
          <a:chOff x="0" y="0"/>
          <a:chExt cx="0" cy="0"/>
        </a:xfrm>
      </p:grpSpPr>
      <p:sp>
        <p:nvSpPr>
          <p:cNvPr id="110" name="Google Shape;110;g173369fca1e_0_569"/>
          <p:cNvSpPr/>
          <p:nvPr/>
        </p:nvSpPr>
        <p:spPr>
          <a:xfrm flipH="1">
            <a:off x="7425600" y="3778767"/>
            <a:ext cx="4766400" cy="3079200"/>
          </a:xfrm>
          <a:prstGeom prst="rtTriangle">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nvGrpSpPr>
          <p:cNvPr id="111" name="Google Shape;111;g173369fca1e_0_569"/>
          <p:cNvGrpSpPr/>
          <p:nvPr/>
        </p:nvGrpSpPr>
        <p:grpSpPr>
          <a:xfrm>
            <a:off x="7945629" y="5492768"/>
            <a:ext cx="3361269" cy="1365553"/>
            <a:chOff x="6917201" y="0"/>
            <a:chExt cx="2227777" cy="863400"/>
          </a:xfrm>
        </p:grpSpPr>
        <p:sp>
          <p:nvSpPr>
            <p:cNvPr id="112" name="Google Shape;112;g173369fca1e_0_569"/>
            <p:cNvSpPr/>
            <p:nvPr/>
          </p:nvSpPr>
          <p:spPr>
            <a:xfrm>
              <a:off x="7641677" y="0"/>
              <a:ext cx="1503300" cy="863400"/>
            </a:xfrm>
            <a:prstGeom prst="parallelogram">
              <a:avLst>
                <a:gd name="adj" fmla="val 158024"/>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3" name="Google Shape;113;g173369fca1e_0_569"/>
            <p:cNvSpPr/>
            <p:nvPr/>
          </p:nvSpPr>
          <p:spPr>
            <a:xfrm>
              <a:off x="7279439" y="0"/>
              <a:ext cx="1503300" cy="863400"/>
            </a:xfrm>
            <a:prstGeom prst="parallelogram">
              <a:avLst>
                <a:gd name="adj" fmla="val 158024"/>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4" name="Google Shape;114;g173369fca1e_0_569"/>
            <p:cNvSpPr/>
            <p:nvPr/>
          </p:nvSpPr>
          <p:spPr>
            <a:xfrm>
              <a:off x="6917201" y="0"/>
              <a:ext cx="1503300" cy="863400"/>
            </a:xfrm>
            <a:prstGeom prst="parallelogram">
              <a:avLst>
                <a:gd name="adj" fmla="val 158024"/>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grpSp>
        <p:nvGrpSpPr>
          <p:cNvPr id="115" name="Google Shape;115;g173369fca1e_0_569"/>
          <p:cNvGrpSpPr/>
          <p:nvPr/>
        </p:nvGrpSpPr>
        <p:grpSpPr>
          <a:xfrm>
            <a:off x="265762" y="3"/>
            <a:ext cx="3727293" cy="1444382"/>
            <a:chOff x="6917201" y="0"/>
            <a:chExt cx="2227777" cy="863400"/>
          </a:xfrm>
        </p:grpSpPr>
        <p:sp>
          <p:nvSpPr>
            <p:cNvPr id="116" name="Google Shape;116;g173369fca1e_0_569"/>
            <p:cNvSpPr/>
            <p:nvPr/>
          </p:nvSpPr>
          <p:spPr>
            <a:xfrm>
              <a:off x="7641677" y="0"/>
              <a:ext cx="1503300" cy="863400"/>
            </a:xfrm>
            <a:prstGeom prst="parallelogram">
              <a:avLst>
                <a:gd name="adj" fmla="val 158024"/>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7" name="Google Shape;117;g173369fca1e_0_569"/>
            <p:cNvSpPr/>
            <p:nvPr/>
          </p:nvSpPr>
          <p:spPr>
            <a:xfrm>
              <a:off x="7279439" y="0"/>
              <a:ext cx="1503300" cy="863400"/>
            </a:xfrm>
            <a:prstGeom prst="parallelogram">
              <a:avLst>
                <a:gd name="adj" fmla="val 158024"/>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sp>
          <p:nvSpPr>
            <p:cNvPr id="118" name="Google Shape;118;g173369fca1e_0_569"/>
            <p:cNvSpPr/>
            <p:nvPr/>
          </p:nvSpPr>
          <p:spPr>
            <a:xfrm>
              <a:off x="6917201" y="0"/>
              <a:ext cx="1503300" cy="863400"/>
            </a:xfrm>
            <a:prstGeom prst="parallelogram">
              <a:avLst>
                <a:gd name="adj" fmla="val 158024"/>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a:p>
          </p:txBody>
        </p:sp>
      </p:grpSp>
      <p:sp>
        <p:nvSpPr>
          <p:cNvPr id="119" name="Google Shape;119;g173369fca1e_0_569"/>
          <p:cNvSpPr txBox="1">
            <a:spLocks noGrp="1"/>
          </p:cNvSpPr>
          <p:nvPr>
            <p:ph type="title" hasCustomPrompt="1"/>
          </p:nvPr>
        </p:nvSpPr>
        <p:spPr>
          <a:xfrm>
            <a:off x="1847800" y="1845133"/>
            <a:ext cx="8496300" cy="1839600"/>
          </a:xfrm>
          <a:prstGeom prst="rect">
            <a:avLst/>
          </a:prstGeom>
        </p:spPr>
        <p:txBody>
          <a:bodyPr spcFirstLastPara="1" wrap="square" lIns="121900" tIns="121900" rIns="121900" bIns="121900" anchor="ctr" anchorCtr="0">
            <a:normAutofit/>
          </a:bodyPr>
          <a:lstStyle>
            <a:lvl1pPr lvl="0" algn="ctr">
              <a:spcBef>
                <a:spcPts val="0"/>
              </a:spcBef>
              <a:spcAft>
                <a:spcPts val="0"/>
              </a:spcAft>
              <a:buClr>
                <a:schemeClr val="dk2"/>
              </a:buClr>
              <a:buSzPts val="11500"/>
              <a:buNone/>
              <a:defRPr sz="11500">
                <a:solidFill>
                  <a:schemeClr val="dk2"/>
                </a:solidFill>
              </a:defRPr>
            </a:lvl1pPr>
            <a:lvl2pPr lvl="1" algn="ctr">
              <a:spcBef>
                <a:spcPts val="0"/>
              </a:spcBef>
              <a:spcAft>
                <a:spcPts val="0"/>
              </a:spcAft>
              <a:buClr>
                <a:schemeClr val="dk2"/>
              </a:buClr>
              <a:buSzPts val="11500"/>
              <a:buNone/>
              <a:defRPr sz="11500">
                <a:solidFill>
                  <a:schemeClr val="dk2"/>
                </a:solidFill>
              </a:defRPr>
            </a:lvl2pPr>
            <a:lvl3pPr lvl="2" algn="ctr">
              <a:spcBef>
                <a:spcPts val="0"/>
              </a:spcBef>
              <a:spcAft>
                <a:spcPts val="0"/>
              </a:spcAft>
              <a:buClr>
                <a:schemeClr val="dk2"/>
              </a:buClr>
              <a:buSzPts val="11500"/>
              <a:buNone/>
              <a:defRPr sz="11500">
                <a:solidFill>
                  <a:schemeClr val="dk2"/>
                </a:solidFill>
              </a:defRPr>
            </a:lvl3pPr>
            <a:lvl4pPr lvl="3" algn="ctr">
              <a:spcBef>
                <a:spcPts val="0"/>
              </a:spcBef>
              <a:spcAft>
                <a:spcPts val="0"/>
              </a:spcAft>
              <a:buClr>
                <a:schemeClr val="dk2"/>
              </a:buClr>
              <a:buSzPts val="11500"/>
              <a:buNone/>
              <a:defRPr sz="11500">
                <a:solidFill>
                  <a:schemeClr val="dk2"/>
                </a:solidFill>
              </a:defRPr>
            </a:lvl4pPr>
            <a:lvl5pPr lvl="4" algn="ctr">
              <a:spcBef>
                <a:spcPts val="0"/>
              </a:spcBef>
              <a:spcAft>
                <a:spcPts val="0"/>
              </a:spcAft>
              <a:buClr>
                <a:schemeClr val="dk2"/>
              </a:buClr>
              <a:buSzPts val="11500"/>
              <a:buNone/>
              <a:defRPr sz="11500">
                <a:solidFill>
                  <a:schemeClr val="dk2"/>
                </a:solidFill>
              </a:defRPr>
            </a:lvl5pPr>
            <a:lvl6pPr lvl="5" algn="ctr">
              <a:spcBef>
                <a:spcPts val="0"/>
              </a:spcBef>
              <a:spcAft>
                <a:spcPts val="0"/>
              </a:spcAft>
              <a:buClr>
                <a:schemeClr val="dk2"/>
              </a:buClr>
              <a:buSzPts val="11500"/>
              <a:buNone/>
              <a:defRPr sz="11500">
                <a:solidFill>
                  <a:schemeClr val="dk2"/>
                </a:solidFill>
              </a:defRPr>
            </a:lvl6pPr>
            <a:lvl7pPr lvl="6" algn="ctr">
              <a:spcBef>
                <a:spcPts val="0"/>
              </a:spcBef>
              <a:spcAft>
                <a:spcPts val="0"/>
              </a:spcAft>
              <a:buClr>
                <a:schemeClr val="dk2"/>
              </a:buClr>
              <a:buSzPts val="11500"/>
              <a:buNone/>
              <a:defRPr sz="11500">
                <a:solidFill>
                  <a:schemeClr val="dk2"/>
                </a:solidFill>
              </a:defRPr>
            </a:lvl7pPr>
            <a:lvl8pPr lvl="7" algn="ctr">
              <a:spcBef>
                <a:spcPts val="0"/>
              </a:spcBef>
              <a:spcAft>
                <a:spcPts val="0"/>
              </a:spcAft>
              <a:buClr>
                <a:schemeClr val="dk2"/>
              </a:buClr>
              <a:buSzPts val="11500"/>
              <a:buNone/>
              <a:defRPr sz="11500">
                <a:solidFill>
                  <a:schemeClr val="dk2"/>
                </a:solidFill>
              </a:defRPr>
            </a:lvl8pPr>
            <a:lvl9pPr lvl="8" algn="ctr">
              <a:spcBef>
                <a:spcPts val="0"/>
              </a:spcBef>
              <a:spcAft>
                <a:spcPts val="0"/>
              </a:spcAft>
              <a:buClr>
                <a:schemeClr val="dk2"/>
              </a:buClr>
              <a:buSzPts val="11500"/>
              <a:buNone/>
              <a:defRPr sz="11500">
                <a:solidFill>
                  <a:schemeClr val="dk2"/>
                </a:solidFill>
              </a:defRPr>
            </a:lvl9pPr>
          </a:lstStyle>
          <a:p>
            <a:r>
              <a:t>xx%</a:t>
            </a:r>
          </a:p>
        </p:txBody>
      </p:sp>
      <p:sp>
        <p:nvSpPr>
          <p:cNvPr id="120" name="Google Shape;120;g173369fca1e_0_569"/>
          <p:cNvSpPr txBox="1">
            <a:spLocks noGrp="1"/>
          </p:cNvSpPr>
          <p:nvPr>
            <p:ph type="body" idx="1"/>
          </p:nvPr>
        </p:nvSpPr>
        <p:spPr>
          <a:xfrm>
            <a:off x="1847800" y="3818467"/>
            <a:ext cx="8496300" cy="854700"/>
          </a:xfrm>
          <a:prstGeom prst="rect">
            <a:avLst/>
          </a:prstGeom>
        </p:spPr>
        <p:txBody>
          <a:bodyPr spcFirstLastPara="1" wrap="square" lIns="121900" tIns="121900" rIns="121900" bIns="121900" anchor="t" anchorCtr="0">
            <a:normAutofit/>
          </a:bodyPr>
          <a:lstStyle>
            <a:lvl1pPr marL="457200" lvl="0" indent="-336550" algn="ctr">
              <a:spcBef>
                <a:spcPts val="0"/>
              </a:spcBef>
              <a:spcAft>
                <a:spcPts val="0"/>
              </a:spcAft>
              <a:buSzPts val="1700"/>
              <a:buChar char="●"/>
              <a:defRPr/>
            </a:lvl1pPr>
            <a:lvl2pPr marL="914400" lvl="1" indent="-323850" algn="ctr">
              <a:spcBef>
                <a:spcPts val="0"/>
              </a:spcBef>
              <a:spcAft>
                <a:spcPts val="0"/>
              </a:spcAft>
              <a:buSzPts val="1500"/>
              <a:buChar char="○"/>
              <a:defRPr/>
            </a:lvl2pPr>
            <a:lvl3pPr marL="1371600" lvl="2" indent="-323850" algn="ctr">
              <a:spcBef>
                <a:spcPts val="0"/>
              </a:spcBef>
              <a:spcAft>
                <a:spcPts val="0"/>
              </a:spcAft>
              <a:buSzPts val="1500"/>
              <a:buChar char="■"/>
              <a:defRPr/>
            </a:lvl3pPr>
            <a:lvl4pPr marL="1828800" lvl="3" indent="-323850" algn="ctr">
              <a:spcBef>
                <a:spcPts val="0"/>
              </a:spcBef>
              <a:spcAft>
                <a:spcPts val="0"/>
              </a:spcAft>
              <a:buSzPts val="1500"/>
              <a:buChar char="●"/>
              <a:defRPr/>
            </a:lvl4pPr>
            <a:lvl5pPr marL="2286000" lvl="4" indent="-323850" algn="ctr">
              <a:spcBef>
                <a:spcPts val="0"/>
              </a:spcBef>
              <a:spcAft>
                <a:spcPts val="0"/>
              </a:spcAft>
              <a:buSzPts val="1500"/>
              <a:buChar char="○"/>
              <a:defRPr/>
            </a:lvl5pPr>
            <a:lvl6pPr marL="2743200" lvl="5" indent="-323850" algn="ctr">
              <a:spcBef>
                <a:spcPts val="0"/>
              </a:spcBef>
              <a:spcAft>
                <a:spcPts val="0"/>
              </a:spcAft>
              <a:buSzPts val="1500"/>
              <a:buChar char="■"/>
              <a:defRPr/>
            </a:lvl6pPr>
            <a:lvl7pPr marL="3200400" lvl="6" indent="-323850" algn="ctr">
              <a:spcBef>
                <a:spcPts val="0"/>
              </a:spcBef>
              <a:spcAft>
                <a:spcPts val="0"/>
              </a:spcAft>
              <a:buSzPts val="1500"/>
              <a:buChar char="●"/>
              <a:defRPr/>
            </a:lvl7pPr>
            <a:lvl8pPr marL="3657600" lvl="7" indent="-323850" algn="ctr">
              <a:spcBef>
                <a:spcPts val="0"/>
              </a:spcBef>
              <a:spcAft>
                <a:spcPts val="0"/>
              </a:spcAft>
              <a:buSzPts val="1500"/>
              <a:buChar char="○"/>
              <a:defRPr/>
            </a:lvl8pPr>
            <a:lvl9pPr marL="4114800" lvl="8" indent="-323850" algn="ctr">
              <a:spcBef>
                <a:spcPts val="0"/>
              </a:spcBef>
              <a:spcAft>
                <a:spcPts val="0"/>
              </a:spcAft>
              <a:buSzPts val="1500"/>
              <a:buChar char="■"/>
              <a:defRPr/>
            </a:lvl9pPr>
          </a:lstStyle>
          <a:p>
            <a:endParaRPr/>
          </a:p>
        </p:txBody>
      </p:sp>
      <p:sp>
        <p:nvSpPr>
          <p:cNvPr id="121" name="Google Shape;121;g173369fca1e_0_569"/>
          <p:cNvSpPr txBox="1">
            <a:spLocks noGrp="1"/>
          </p:cNvSpPr>
          <p:nvPr>
            <p:ph type="sldNum" idx="12"/>
          </p:nvPr>
        </p:nvSpPr>
        <p:spPr>
          <a:xfrm>
            <a:off x="11187645" y="6058224"/>
            <a:ext cx="731700" cy="524700"/>
          </a:xfrm>
          <a:prstGeom prst="rect">
            <a:avLst/>
          </a:prstGeom>
        </p:spPr>
        <p:txBody>
          <a:bodyPr spcFirstLastPara="1" wrap="square" lIns="121900" tIns="121900" rIns="121900" bIns="121900"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410346156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22"/>
        <p:cNvGrpSpPr/>
        <p:nvPr/>
      </p:nvGrpSpPr>
      <p:grpSpPr>
        <a:xfrm>
          <a:off x="0" y="0"/>
          <a:ext cx="0" cy="0"/>
          <a:chOff x="0" y="0"/>
          <a:chExt cx="0" cy="0"/>
        </a:xfrm>
      </p:grpSpPr>
      <p:sp>
        <p:nvSpPr>
          <p:cNvPr id="123" name="Google Shape;123;g173369fca1e_0_582"/>
          <p:cNvSpPr txBox="1">
            <a:spLocks noGrp="1"/>
          </p:cNvSpPr>
          <p:nvPr>
            <p:ph type="sldNum" idx="12"/>
          </p:nvPr>
        </p:nvSpPr>
        <p:spPr>
          <a:xfrm>
            <a:off x="11187645" y="6058224"/>
            <a:ext cx="731700" cy="524700"/>
          </a:xfrm>
          <a:prstGeom prst="rect">
            <a:avLst/>
          </a:prstGeom>
        </p:spPr>
        <p:txBody>
          <a:bodyPr spcFirstLastPara="1" wrap="square" lIns="121900" tIns="121900" rIns="121900" bIns="121900"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33771713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124"/>
        <p:cNvGrpSpPr/>
        <p:nvPr/>
      </p:nvGrpSpPr>
      <p:grpSpPr>
        <a:xfrm>
          <a:off x="0" y="0"/>
          <a:ext cx="0" cy="0"/>
          <a:chOff x="0" y="0"/>
          <a:chExt cx="0" cy="0"/>
        </a:xfrm>
      </p:grpSpPr>
      <p:sp>
        <p:nvSpPr>
          <p:cNvPr id="125" name="Google Shape;125;g173369fca1e_0_584"/>
          <p:cNvSpPr txBox="1">
            <a:spLocks noGrp="1"/>
          </p:cNvSpPr>
          <p:nvPr>
            <p:ph type="title"/>
          </p:nvPr>
        </p:nvSpPr>
        <p:spPr>
          <a:xfrm>
            <a:off x="839788" y="457200"/>
            <a:ext cx="3932100" cy="1600200"/>
          </a:xfrm>
          <a:prstGeom prst="rect">
            <a:avLst/>
          </a:prstGeom>
          <a:noFill/>
          <a:ln>
            <a:noFill/>
          </a:ln>
        </p:spPr>
        <p:txBody>
          <a:bodyPr spcFirstLastPara="1" wrap="square" lIns="91425" tIns="45700" rIns="91425" bIns="45700" anchor="b" anchorCtr="0">
            <a:normAutofit/>
          </a:bodyPr>
          <a:lstStyle>
            <a:lvl1pPr lvl="0" algn="l" rtl="0">
              <a:lnSpc>
                <a:spcPct val="90000"/>
              </a:lnSpc>
              <a:spcBef>
                <a:spcPts val="0"/>
              </a:spcBef>
              <a:spcAft>
                <a:spcPts val="0"/>
              </a:spcAft>
              <a:buClr>
                <a:schemeClr val="dk1"/>
              </a:buClr>
              <a:buSzPts val="3200"/>
              <a:buFont typeface="Calibri"/>
              <a:buNone/>
              <a:defRPr sz="3200"/>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126" name="Google Shape;126;g173369fca1e_0_584"/>
          <p:cNvSpPr>
            <a:spLocks noGrp="1"/>
          </p:cNvSpPr>
          <p:nvPr>
            <p:ph type="pic" idx="2"/>
          </p:nvPr>
        </p:nvSpPr>
        <p:spPr>
          <a:xfrm>
            <a:off x="5183188" y="987425"/>
            <a:ext cx="6172200" cy="4873500"/>
          </a:xfrm>
          <a:prstGeom prst="rect">
            <a:avLst/>
          </a:prstGeom>
          <a:noFill/>
          <a:ln>
            <a:noFill/>
          </a:ln>
        </p:spPr>
      </p:sp>
      <p:sp>
        <p:nvSpPr>
          <p:cNvPr id="127" name="Google Shape;127;g173369fca1e_0_584"/>
          <p:cNvSpPr txBox="1">
            <a:spLocks noGrp="1"/>
          </p:cNvSpPr>
          <p:nvPr>
            <p:ph type="body" idx="1"/>
          </p:nvPr>
        </p:nvSpPr>
        <p:spPr>
          <a:xfrm>
            <a:off x="839788" y="2057400"/>
            <a:ext cx="3932100" cy="3811500"/>
          </a:xfrm>
          <a:prstGeom prst="rect">
            <a:avLst/>
          </a:prstGeom>
          <a:noFill/>
          <a:ln>
            <a:noFill/>
          </a:ln>
        </p:spPr>
        <p:txBody>
          <a:bodyPr spcFirstLastPara="1" wrap="square" lIns="91425" tIns="45700" rIns="91425" bIns="45700" anchor="t" anchorCtr="0">
            <a:normAutofit/>
          </a:bodyPr>
          <a:lstStyle>
            <a:lvl1pPr marL="457200" lvl="0" indent="-228600" algn="l" rtl="0">
              <a:lnSpc>
                <a:spcPct val="90000"/>
              </a:lnSpc>
              <a:spcBef>
                <a:spcPts val="1000"/>
              </a:spcBef>
              <a:spcAft>
                <a:spcPts val="0"/>
              </a:spcAft>
              <a:buClr>
                <a:schemeClr val="dk1"/>
              </a:buClr>
              <a:buSzPts val="1600"/>
              <a:buNone/>
              <a:defRPr sz="1600"/>
            </a:lvl1pPr>
            <a:lvl2pPr marL="914400" lvl="1" indent="-228600" algn="l" rtl="0">
              <a:lnSpc>
                <a:spcPct val="90000"/>
              </a:lnSpc>
              <a:spcBef>
                <a:spcPts val="1600"/>
              </a:spcBef>
              <a:spcAft>
                <a:spcPts val="0"/>
              </a:spcAft>
              <a:buClr>
                <a:schemeClr val="dk1"/>
              </a:buClr>
              <a:buSzPts val="1400"/>
              <a:buNone/>
              <a:defRPr sz="1400"/>
            </a:lvl2pPr>
            <a:lvl3pPr marL="1371600" lvl="2" indent="-228600" algn="l" rtl="0">
              <a:lnSpc>
                <a:spcPct val="90000"/>
              </a:lnSpc>
              <a:spcBef>
                <a:spcPts val="1600"/>
              </a:spcBef>
              <a:spcAft>
                <a:spcPts val="0"/>
              </a:spcAft>
              <a:buClr>
                <a:schemeClr val="dk1"/>
              </a:buClr>
              <a:buSzPts val="1200"/>
              <a:buNone/>
              <a:defRPr sz="1200"/>
            </a:lvl3pPr>
            <a:lvl4pPr marL="1828800" lvl="3" indent="-228600" algn="l" rtl="0">
              <a:lnSpc>
                <a:spcPct val="90000"/>
              </a:lnSpc>
              <a:spcBef>
                <a:spcPts val="1600"/>
              </a:spcBef>
              <a:spcAft>
                <a:spcPts val="0"/>
              </a:spcAft>
              <a:buClr>
                <a:schemeClr val="dk1"/>
              </a:buClr>
              <a:buSzPts val="1000"/>
              <a:buNone/>
              <a:defRPr sz="1000"/>
            </a:lvl4pPr>
            <a:lvl5pPr marL="2286000" lvl="4" indent="-228600" algn="l" rtl="0">
              <a:lnSpc>
                <a:spcPct val="90000"/>
              </a:lnSpc>
              <a:spcBef>
                <a:spcPts val="1600"/>
              </a:spcBef>
              <a:spcAft>
                <a:spcPts val="0"/>
              </a:spcAft>
              <a:buClr>
                <a:schemeClr val="dk1"/>
              </a:buClr>
              <a:buSzPts val="1000"/>
              <a:buNone/>
              <a:defRPr sz="1000"/>
            </a:lvl5pPr>
            <a:lvl6pPr marL="2743200" lvl="5" indent="-228600" algn="l" rtl="0">
              <a:lnSpc>
                <a:spcPct val="90000"/>
              </a:lnSpc>
              <a:spcBef>
                <a:spcPts val="1600"/>
              </a:spcBef>
              <a:spcAft>
                <a:spcPts val="0"/>
              </a:spcAft>
              <a:buClr>
                <a:schemeClr val="dk1"/>
              </a:buClr>
              <a:buSzPts val="1000"/>
              <a:buNone/>
              <a:defRPr sz="1000"/>
            </a:lvl6pPr>
            <a:lvl7pPr marL="3200400" lvl="6" indent="-228600" algn="l" rtl="0">
              <a:lnSpc>
                <a:spcPct val="90000"/>
              </a:lnSpc>
              <a:spcBef>
                <a:spcPts val="1600"/>
              </a:spcBef>
              <a:spcAft>
                <a:spcPts val="0"/>
              </a:spcAft>
              <a:buClr>
                <a:schemeClr val="dk1"/>
              </a:buClr>
              <a:buSzPts val="1000"/>
              <a:buNone/>
              <a:defRPr sz="1000"/>
            </a:lvl7pPr>
            <a:lvl8pPr marL="3657600" lvl="7" indent="-228600" algn="l" rtl="0">
              <a:lnSpc>
                <a:spcPct val="90000"/>
              </a:lnSpc>
              <a:spcBef>
                <a:spcPts val="1600"/>
              </a:spcBef>
              <a:spcAft>
                <a:spcPts val="0"/>
              </a:spcAft>
              <a:buClr>
                <a:schemeClr val="dk1"/>
              </a:buClr>
              <a:buSzPts val="1000"/>
              <a:buNone/>
              <a:defRPr sz="1000"/>
            </a:lvl8pPr>
            <a:lvl9pPr marL="4114800" lvl="8" indent="-228600" algn="l" rtl="0">
              <a:lnSpc>
                <a:spcPct val="90000"/>
              </a:lnSpc>
              <a:spcBef>
                <a:spcPts val="1600"/>
              </a:spcBef>
              <a:spcAft>
                <a:spcPts val="1600"/>
              </a:spcAft>
              <a:buClr>
                <a:schemeClr val="dk1"/>
              </a:buClr>
              <a:buSzPts val="1000"/>
              <a:buNone/>
              <a:defRPr sz="1000"/>
            </a:lvl9pPr>
          </a:lstStyle>
          <a:p>
            <a:endParaRPr/>
          </a:p>
        </p:txBody>
      </p:sp>
      <p:sp>
        <p:nvSpPr>
          <p:cNvPr id="128" name="Google Shape;128;g173369fca1e_0_584"/>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lvl="0" algn="l"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29" name="Google Shape;129;g173369fca1e_0_584"/>
          <p:cNvSpPr txBox="1">
            <a:spLocks noGrp="1"/>
          </p:cNvSpPr>
          <p:nvPr>
            <p:ph type="ftr" idx="11"/>
          </p:nvPr>
        </p:nvSpPr>
        <p:spPr>
          <a:xfrm>
            <a:off x="4038600" y="6356350"/>
            <a:ext cx="4114800" cy="365100"/>
          </a:xfrm>
          <a:prstGeom prst="rect">
            <a:avLst/>
          </a:prstGeom>
          <a:noFill/>
          <a:ln>
            <a:noFill/>
          </a:ln>
        </p:spPr>
        <p:txBody>
          <a:bodyPr spcFirstLastPara="1" wrap="square" lIns="91425" tIns="45700" rIns="91425" bIns="45700" anchor="ctr" anchorCtr="0">
            <a:noAutofit/>
          </a:bodyPr>
          <a:lstStyle>
            <a:lvl1pPr lvl="0" algn="ctr"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30" name="Google Shape;130;g173369fca1e_0_584"/>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rmAutofit/>
          </a:bodyPr>
          <a:lstStyle>
            <a:lvl1pPr marL="0" lvl="0" indent="0" algn="r" rtl="0">
              <a:spcBef>
                <a:spcPts val="0"/>
              </a:spcBef>
              <a:buNone/>
              <a:defRPr/>
            </a:lvl1pPr>
            <a:lvl2pPr marL="0" lvl="1" indent="0" algn="r" rtl="0">
              <a:spcBef>
                <a:spcPts val="0"/>
              </a:spcBef>
              <a:buNone/>
              <a:defRPr/>
            </a:lvl2pPr>
            <a:lvl3pPr marL="0" lvl="2" indent="0" algn="r" rtl="0">
              <a:spcBef>
                <a:spcPts val="0"/>
              </a:spcBef>
              <a:buNone/>
              <a:defRPr/>
            </a:lvl3pPr>
            <a:lvl4pPr marL="0" lvl="3" indent="0" algn="r" rtl="0">
              <a:spcBef>
                <a:spcPts val="0"/>
              </a:spcBef>
              <a:buNone/>
              <a:defRPr/>
            </a:lvl4pPr>
            <a:lvl5pPr marL="0" lvl="4" indent="0" algn="r" rtl="0">
              <a:spcBef>
                <a:spcPts val="0"/>
              </a:spcBef>
              <a:buNone/>
              <a:defRPr/>
            </a:lvl5pPr>
            <a:lvl6pPr marL="0" lvl="5" indent="0" algn="r" rtl="0">
              <a:spcBef>
                <a:spcPts val="0"/>
              </a:spcBef>
              <a:buNone/>
              <a:defRPr/>
            </a:lvl6pPr>
            <a:lvl7pPr marL="0" lvl="6" indent="0" algn="r" rtl="0">
              <a:spcBef>
                <a:spcPts val="0"/>
              </a:spcBef>
              <a:buNone/>
              <a:defRPr/>
            </a:lvl7pPr>
            <a:lvl8pPr marL="0" lvl="7" indent="0" algn="r" rtl="0">
              <a:spcBef>
                <a:spcPts val="0"/>
              </a:spcBef>
              <a:buNone/>
              <a:defRPr/>
            </a:lvl8pPr>
            <a:lvl9pPr marL="0" lvl="8" indent="0" algn="r" rtl="0">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5153101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131"/>
        <p:cNvGrpSpPr/>
        <p:nvPr/>
      </p:nvGrpSpPr>
      <p:grpSpPr>
        <a:xfrm>
          <a:off x="0" y="0"/>
          <a:ext cx="0" cy="0"/>
          <a:chOff x="0" y="0"/>
          <a:chExt cx="0" cy="0"/>
        </a:xfrm>
      </p:grpSpPr>
      <p:sp>
        <p:nvSpPr>
          <p:cNvPr id="132" name="Google Shape;132;g173369fca1e_0_591"/>
          <p:cNvSpPr txBox="1">
            <a:spLocks noGrp="1"/>
          </p:cNvSpPr>
          <p:nvPr>
            <p:ph type="title"/>
          </p:nvPr>
        </p:nvSpPr>
        <p:spPr>
          <a:xfrm>
            <a:off x="838200" y="365125"/>
            <a:ext cx="10515600" cy="1325700"/>
          </a:xfrm>
          <a:prstGeom prst="rect">
            <a:avLst/>
          </a:prstGeom>
          <a:noFill/>
          <a:ln>
            <a:noFill/>
          </a:ln>
        </p:spPr>
        <p:txBody>
          <a:bodyPr spcFirstLastPara="1" wrap="square" lIns="91425" tIns="45700" rIns="91425" bIns="45700" anchor="ctr" anchorCtr="0">
            <a:normAutofit/>
          </a:bodyPr>
          <a:lstStyle>
            <a:lvl1pPr lvl="0" algn="l" rtl="0">
              <a:lnSpc>
                <a:spcPct val="90000"/>
              </a:lnSpc>
              <a:spcBef>
                <a:spcPts val="0"/>
              </a:spcBef>
              <a:spcAft>
                <a:spcPts val="0"/>
              </a:spcAft>
              <a:buClr>
                <a:schemeClr val="dk1"/>
              </a:buClr>
              <a:buSzPts val="1800"/>
              <a:buNone/>
              <a:defRPr/>
            </a:lvl1pPr>
            <a:lvl2pPr lvl="1" rtl="0">
              <a:spcBef>
                <a:spcPts val="0"/>
              </a:spcBef>
              <a:spcAft>
                <a:spcPts val="0"/>
              </a:spcAft>
              <a:buSzPts val="3700"/>
              <a:buNone/>
              <a:defRPr/>
            </a:lvl2pPr>
            <a:lvl3pPr lvl="2" rtl="0">
              <a:spcBef>
                <a:spcPts val="0"/>
              </a:spcBef>
              <a:spcAft>
                <a:spcPts val="0"/>
              </a:spcAft>
              <a:buSzPts val="3700"/>
              <a:buNone/>
              <a:defRPr/>
            </a:lvl3pPr>
            <a:lvl4pPr lvl="3" rtl="0">
              <a:spcBef>
                <a:spcPts val="0"/>
              </a:spcBef>
              <a:spcAft>
                <a:spcPts val="0"/>
              </a:spcAft>
              <a:buSzPts val="3700"/>
              <a:buNone/>
              <a:defRPr/>
            </a:lvl4pPr>
            <a:lvl5pPr lvl="4" rtl="0">
              <a:spcBef>
                <a:spcPts val="0"/>
              </a:spcBef>
              <a:spcAft>
                <a:spcPts val="0"/>
              </a:spcAft>
              <a:buSzPts val="3700"/>
              <a:buNone/>
              <a:defRPr/>
            </a:lvl5pPr>
            <a:lvl6pPr lvl="5" rtl="0">
              <a:spcBef>
                <a:spcPts val="0"/>
              </a:spcBef>
              <a:spcAft>
                <a:spcPts val="0"/>
              </a:spcAft>
              <a:buSzPts val="3700"/>
              <a:buNone/>
              <a:defRPr/>
            </a:lvl6pPr>
            <a:lvl7pPr lvl="6" rtl="0">
              <a:spcBef>
                <a:spcPts val="0"/>
              </a:spcBef>
              <a:spcAft>
                <a:spcPts val="0"/>
              </a:spcAft>
              <a:buSzPts val="3700"/>
              <a:buNone/>
              <a:defRPr/>
            </a:lvl7pPr>
            <a:lvl8pPr lvl="7" rtl="0">
              <a:spcBef>
                <a:spcPts val="0"/>
              </a:spcBef>
              <a:spcAft>
                <a:spcPts val="0"/>
              </a:spcAft>
              <a:buSzPts val="3700"/>
              <a:buNone/>
              <a:defRPr/>
            </a:lvl8pPr>
            <a:lvl9pPr lvl="8" rtl="0">
              <a:spcBef>
                <a:spcPts val="0"/>
              </a:spcBef>
              <a:spcAft>
                <a:spcPts val="0"/>
              </a:spcAft>
              <a:buSzPts val="3700"/>
              <a:buNone/>
              <a:defRPr/>
            </a:lvl9pPr>
          </a:lstStyle>
          <a:p>
            <a:endParaRPr/>
          </a:p>
        </p:txBody>
      </p:sp>
      <p:sp>
        <p:nvSpPr>
          <p:cNvPr id="133" name="Google Shape;133;g173369fca1e_0_591"/>
          <p:cNvSpPr txBox="1">
            <a:spLocks noGrp="1"/>
          </p:cNvSpPr>
          <p:nvPr>
            <p:ph type="body" idx="1"/>
          </p:nvPr>
        </p:nvSpPr>
        <p:spPr>
          <a:xfrm>
            <a:off x="838200" y="1825625"/>
            <a:ext cx="5181600" cy="4351200"/>
          </a:xfrm>
          <a:prstGeom prst="rect">
            <a:avLst/>
          </a:prstGeom>
          <a:noFill/>
          <a:ln>
            <a:noFill/>
          </a:ln>
        </p:spPr>
        <p:txBody>
          <a:bodyPr spcFirstLastPara="1" wrap="square" lIns="91425" tIns="45700" rIns="91425" bIns="45700" anchor="t" anchorCtr="0">
            <a:normAutofit/>
          </a:bodyPr>
          <a:lstStyle>
            <a:lvl1pPr marL="457200" lvl="0" indent="-342900" algn="l" rtl="0">
              <a:lnSpc>
                <a:spcPct val="90000"/>
              </a:lnSpc>
              <a:spcBef>
                <a:spcPts val="1000"/>
              </a:spcBef>
              <a:spcAft>
                <a:spcPts val="0"/>
              </a:spcAft>
              <a:buClr>
                <a:schemeClr val="dk1"/>
              </a:buClr>
              <a:buSzPts val="1800"/>
              <a:buChar char="●"/>
              <a:defRPr/>
            </a:lvl1pPr>
            <a:lvl2pPr marL="914400" lvl="1" indent="-342900" algn="l" rtl="0">
              <a:lnSpc>
                <a:spcPct val="90000"/>
              </a:lnSpc>
              <a:spcBef>
                <a:spcPts val="1600"/>
              </a:spcBef>
              <a:spcAft>
                <a:spcPts val="0"/>
              </a:spcAft>
              <a:buClr>
                <a:schemeClr val="dk1"/>
              </a:buClr>
              <a:buSzPts val="1800"/>
              <a:buChar char="○"/>
              <a:defRPr/>
            </a:lvl2pPr>
            <a:lvl3pPr marL="1371600" lvl="2" indent="-342900" algn="l" rtl="0">
              <a:lnSpc>
                <a:spcPct val="90000"/>
              </a:lnSpc>
              <a:spcBef>
                <a:spcPts val="1600"/>
              </a:spcBef>
              <a:spcAft>
                <a:spcPts val="0"/>
              </a:spcAft>
              <a:buClr>
                <a:schemeClr val="dk1"/>
              </a:buClr>
              <a:buSzPts val="1800"/>
              <a:buChar char="■"/>
              <a:defRPr/>
            </a:lvl3pPr>
            <a:lvl4pPr marL="1828800" lvl="3" indent="-342900" algn="l" rtl="0">
              <a:lnSpc>
                <a:spcPct val="90000"/>
              </a:lnSpc>
              <a:spcBef>
                <a:spcPts val="1600"/>
              </a:spcBef>
              <a:spcAft>
                <a:spcPts val="0"/>
              </a:spcAft>
              <a:buClr>
                <a:schemeClr val="dk1"/>
              </a:buClr>
              <a:buSzPts val="1800"/>
              <a:buChar char="●"/>
              <a:defRPr/>
            </a:lvl4pPr>
            <a:lvl5pPr marL="2286000" lvl="4" indent="-342900" algn="l" rtl="0">
              <a:lnSpc>
                <a:spcPct val="90000"/>
              </a:lnSpc>
              <a:spcBef>
                <a:spcPts val="1600"/>
              </a:spcBef>
              <a:spcAft>
                <a:spcPts val="0"/>
              </a:spcAft>
              <a:buClr>
                <a:schemeClr val="dk1"/>
              </a:buClr>
              <a:buSzPts val="1800"/>
              <a:buChar char="○"/>
              <a:defRPr/>
            </a:lvl5pPr>
            <a:lvl6pPr marL="2743200" lvl="5" indent="-342900" algn="l" rtl="0">
              <a:lnSpc>
                <a:spcPct val="90000"/>
              </a:lnSpc>
              <a:spcBef>
                <a:spcPts val="1600"/>
              </a:spcBef>
              <a:spcAft>
                <a:spcPts val="0"/>
              </a:spcAft>
              <a:buClr>
                <a:schemeClr val="dk1"/>
              </a:buClr>
              <a:buSzPts val="1800"/>
              <a:buChar char="■"/>
              <a:defRPr/>
            </a:lvl6pPr>
            <a:lvl7pPr marL="3200400" lvl="6" indent="-342900" algn="l" rtl="0">
              <a:lnSpc>
                <a:spcPct val="90000"/>
              </a:lnSpc>
              <a:spcBef>
                <a:spcPts val="1600"/>
              </a:spcBef>
              <a:spcAft>
                <a:spcPts val="0"/>
              </a:spcAft>
              <a:buClr>
                <a:schemeClr val="dk1"/>
              </a:buClr>
              <a:buSzPts val="1800"/>
              <a:buChar char="●"/>
              <a:defRPr/>
            </a:lvl7pPr>
            <a:lvl8pPr marL="3657600" lvl="7" indent="-342900" algn="l" rtl="0">
              <a:lnSpc>
                <a:spcPct val="90000"/>
              </a:lnSpc>
              <a:spcBef>
                <a:spcPts val="1600"/>
              </a:spcBef>
              <a:spcAft>
                <a:spcPts val="0"/>
              </a:spcAft>
              <a:buClr>
                <a:schemeClr val="dk1"/>
              </a:buClr>
              <a:buSzPts val="1800"/>
              <a:buChar char="○"/>
              <a:defRPr/>
            </a:lvl8pPr>
            <a:lvl9pPr marL="4114800" lvl="8" indent="-342900" algn="l" rtl="0">
              <a:lnSpc>
                <a:spcPct val="90000"/>
              </a:lnSpc>
              <a:spcBef>
                <a:spcPts val="1600"/>
              </a:spcBef>
              <a:spcAft>
                <a:spcPts val="1600"/>
              </a:spcAft>
              <a:buClr>
                <a:schemeClr val="dk1"/>
              </a:buClr>
              <a:buSzPts val="1800"/>
              <a:buChar char="■"/>
              <a:defRPr/>
            </a:lvl9pPr>
          </a:lstStyle>
          <a:p>
            <a:endParaRPr/>
          </a:p>
        </p:txBody>
      </p:sp>
      <p:sp>
        <p:nvSpPr>
          <p:cNvPr id="134" name="Google Shape;134;g173369fca1e_0_591"/>
          <p:cNvSpPr txBox="1">
            <a:spLocks noGrp="1"/>
          </p:cNvSpPr>
          <p:nvPr>
            <p:ph type="body" idx="2"/>
          </p:nvPr>
        </p:nvSpPr>
        <p:spPr>
          <a:xfrm>
            <a:off x="6172200" y="1825625"/>
            <a:ext cx="5181600" cy="4351200"/>
          </a:xfrm>
          <a:prstGeom prst="rect">
            <a:avLst/>
          </a:prstGeom>
          <a:noFill/>
          <a:ln>
            <a:noFill/>
          </a:ln>
        </p:spPr>
        <p:txBody>
          <a:bodyPr spcFirstLastPara="1" wrap="square" lIns="91425" tIns="45700" rIns="91425" bIns="45700" anchor="t" anchorCtr="0">
            <a:normAutofit/>
          </a:bodyPr>
          <a:lstStyle>
            <a:lvl1pPr marL="457200" lvl="0" indent="-342900" algn="l" rtl="0">
              <a:lnSpc>
                <a:spcPct val="90000"/>
              </a:lnSpc>
              <a:spcBef>
                <a:spcPts val="1000"/>
              </a:spcBef>
              <a:spcAft>
                <a:spcPts val="0"/>
              </a:spcAft>
              <a:buClr>
                <a:schemeClr val="dk1"/>
              </a:buClr>
              <a:buSzPts val="1800"/>
              <a:buChar char="●"/>
              <a:defRPr/>
            </a:lvl1pPr>
            <a:lvl2pPr marL="914400" lvl="1" indent="-342900" algn="l" rtl="0">
              <a:lnSpc>
                <a:spcPct val="90000"/>
              </a:lnSpc>
              <a:spcBef>
                <a:spcPts val="1600"/>
              </a:spcBef>
              <a:spcAft>
                <a:spcPts val="0"/>
              </a:spcAft>
              <a:buClr>
                <a:schemeClr val="dk1"/>
              </a:buClr>
              <a:buSzPts val="1800"/>
              <a:buChar char="○"/>
              <a:defRPr/>
            </a:lvl2pPr>
            <a:lvl3pPr marL="1371600" lvl="2" indent="-342900" algn="l" rtl="0">
              <a:lnSpc>
                <a:spcPct val="90000"/>
              </a:lnSpc>
              <a:spcBef>
                <a:spcPts val="1600"/>
              </a:spcBef>
              <a:spcAft>
                <a:spcPts val="0"/>
              </a:spcAft>
              <a:buClr>
                <a:schemeClr val="dk1"/>
              </a:buClr>
              <a:buSzPts val="1800"/>
              <a:buChar char="■"/>
              <a:defRPr/>
            </a:lvl3pPr>
            <a:lvl4pPr marL="1828800" lvl="3" indent="-342900" algn="l" rtl="0">
              <a:lnSpc>
                <a:spcPct val="90000"/>
              </a:lnSpc>
              <a:spcBef>
                <a:spcPts val="1600"/>
              </a:spcBef>
              <a:spcAft>
                <a:spcPts val="0"/>
              </a:spcAft>
              <a:buClr>
                <a:schemeClr val="dk1"/>
              </a:buClr>
              <a:buSzPts val="1800"/>
              <a:buChar char="●"/>
              <a:defRPr/>
            </a:lvl4pPr>
            <a:lvl5pPr marL="2286000" lvl="4" indent="-342900" algn="l" rtl="0">
              <a:lnSpc>
                <a:spcPct val="90000"/>
              </a:lnSpc>
              <a:spcBef>
                <a:spcPts val="1600"/>
              </a:spcBef>
              <a:spcAft>
                <a:spcPts val="0"/>
              </a:spcAft>
              <a:buClr>
                <a:schemeClr val="dk1"/>
              </a:buClr>
              <a:buSzPts val="1800"/>
              <a:buChar char="○"/>
              <a:defRPr/>
            </a:lvl5pPr>
            <a:lvl6pPr marL="2743200" lvl="5" indent="-342900" algn="l" rtl="0">
              <a:lnSpc>
                <a:spcPct val="90000"/>
              </a:lnSpc>
              <a:spcBef>
                <a:spcPts val="1600"/>
              </a:spcBef>
              <a:spcAft>
                <a:spcPts val="0"/>
              </a:spcAft>
              <a:buClr>
                <a:schemeClr val="dk1"/>
              </a:buClr>
              <a:buSzPts val="1800"/>
              <a:buChar char="■"/>
              <a:defRPr/>
            </a:lvl6pPr>
            <a:lvl7pPr marL="3200400" lvl="6" indent="-342900" algn="l" rtl="0">
              <a:lnSpc>
                <a:spcPct val="90000"/>
              </a:lnSpc>
              <a:spcBef>
                <a:spcPts val="1600"/>
              </a:spcBef>
              <a:spcAft>
                <a:spcPts val="0"/>
              </a:spcAft>
              <a:buClr>
                <a:schemeClr val="dk1"/>
              </a:buClr>
              <a:buSzPts val="1800"/>
              <a:buChar char="●"/>
              <a:defRPr/>
            </a:lvl7pPr>
            <a:lvl8pPr marL="3657600" lvl="7" indent="-342900" algn="l" rtl="0">
              <a:lnSpc>
                <a:spcPct val="90000"/>
              </a:lnSpc>
              <a:spcBef>
                <a:spcPts val="1600"/>
              </a:spcBef>
              <a:spcAft>
                <a:spcPts val="0"/>
              </a:spcAft>
              <a:buClr>
                <a:schemeClr val="dk1"/>
              </a:buClr>
              <a:buSzPts val="1800"/>
              <a:buChar char="○"/>
              <a:defRPr/>
            </a:lvl8pPr>
            <a:lvl9pPr marL="4114800" lvl="8" indent="-342900" algn="l" rtl="0">
              <a:lnSpc>
                <a:spcPct val="90000"/>
              </a:lnSpc>
              <a:spcBef>
                <a:spcPts val="1600"/>
              </a:spcBef>
              <a:spcAft>
                <a:spcPts val="1600"/>
              </a:spcAft>
              <a:buClr>
                <a:schemeClr val="dk1"/>
              </a:buClr>
              <a:buSzPts val="1800"/>
              <a:buChar char="■"/>
              <a:defRPr/>
            </a:lvl9pPr>
          </a:lstStyle>
          <a:p>
            <a:endParaRPr/>
          </a:p>
        </p:txBody>
      </p:sp>
      <p:sp>
        <p:nvSpPr>
          <p:cNvPr id="135" name="Google Shape;135;g173369fca1e_0_591"/>
          <p:cNvSpPr txBox="1">
            <a:spLocks noGrp="1"/>
          </p:cNvSpPr>
          <p:nvPr>
            <p:ph type="dt" idx="10"/>
          </p:nvPr>
        </p:nvSpPr>
        <p:spPr>
          <a:xfrm>
            <a:off x="838200" y="6356350"/>
            <a:ext cx="2743200" cy="365100"/>
          </a:xfrm>
          <a:prstGeom prst="rect">
            <a:avLst/>
          </a:prstGeom>
          <a:noFill/>
          <a:ln>
            <a:noFill/>
          </a:ln>
        </p:spPr>
        <p:txBody>
          <a:bodyPr spcFirstLastPara="1" wrap="square" lIns="91425" tIns="45700" rIns="91425" bIns="45700" anchor="ctr" anchorCtr="0">
            <a:noAutofit/>
          </a:bodyPr>
          <a:lstStyle>
            <a:lvl1pPr lvl="0" algn="l"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36" name="Google Shape;136;g173369fca1e_0_591"/>
          <p:cNvSpPr txBox="1">
            <a:spLocks noGrp="1"/>
          </p:cNvSpPr>
          <p:nvPr>
            <p:ph type="ftr" idx="11"/>
          </p:nvPr>
        </p:nvSpPr>
        <p:spPr>
          <a:xfrm>
            <a:off x="4038600" y="6356350"/>
            <a:ext cx="4114800" cy="365100"/>
          </a:xfrm>
          <a:prstGeom prst="rect">
            <a:avLst/>
          </a:prstGeom>
          <a:noFill/>
          <a:ln>
            <a:noFill/>
          </a:ln>
        </p:spPr>
        <p:txBody>
          <a:bodyPr spcFirstLastPara="1" wrap="square" lIns="91425" tIns="45700" rIns="91425" bIns="45700" anchor="ctr" anchorCtr="0">
            <a:noAutofit/>
          </a:bodyPr>
          <a:lstStyle>
            <a:lvl1pPr lvl="0" algn="ctr" rtl="0">
              <a:spcBef>
                <a:spcPts val="0"/>
              </a:spcBef>
              <a:spcAft>
                <a:spcPts val="0"/>
              </a:spcAft>
              <a:buSzPts val="1400"/>
              <a:buNone/>
              <a:defRPr/>
            </a:lvl1pPr>
            <a:lvl2pPr lvl="1" algn="l" rtl="0">
              <a:spcBef>
                <a:spcPts val="0"/>
              </a:spcBef>
              <a:spcAft>
                <a:spcPts val="0"/>
              </a:spcAft>
              <a:buSzPts val="1400"/>
              <a:buNone/>
              <a:defRPr/>
            </a:lvl2pPr>
            <a:lvl3pPr lvl="2" algn="l" rtl="0">
              <a:spcBef>
                <a:spcPts val="0"/>
              </a:spcBef>
              <a:spcAft>
                <a:spcPts val="0"/>
              </a:spcAft>
              <a:buSzPts val="1400"/>
              <a:buNone/>
              <a:defRPr/>
            </a:lvl3pPr>
            <a:lvl4pPr lvl="3" algn="l" rtl="0">
              <a:spcBef>
                <a:spcPts val="0"/>
              </a:spcBef>
              <a:spcAft>
                <a:spcPts val="0"/>
              </a:spcAft>
              <a:buSzPts val="1400"/>
              <a:buNone/>
              <a:defRPr/>
            </a:lvl4pPr>
            <a:lvl5pPr lvl="4" algn="l" rtl="0">
              <a:spcBef>
                <a:spcPts val="0"/>
              </a:spcBef>
              <a:spcAft>
                <a:spcPts val="0"/>
              </a:spcAft>
              <a:buSzPts val="1400"/>
              <a:buNone/>
              <a:defRPr/>
            </a:lvl5pPr>
            <a:lvl6pPr lvl="5" algn="l" rtl="0">
              <a:spcBef>
                <a:spcPts val="0"/>
              </a:spcBef>
              <a:spcAft>
                <a:spcPts val="0"/>
              </a:spcAft>
              <a:buSzPts val="1400"/>
              <a:buNone/>
              <a:defRPr/>
            </a:lvl6pPr>
            <a:lvl7pPr lvl="6" algn="l" rtl="0">
              <a:spcBef>
                <a:spcPts val="0"/>
              </a:spcBef>
              <a:spcAft>
                <a:spcPts val="0"/>
              </a:spcAft>
              <a:buSzPts val="1400"/>
              <a:buNone/>
              <a:defRPr/>
            </a:lvl7pPr>
            <a:lvl8pPr lvl="7" algn="l" rtl="0">
              <a:spcBef>
                <a:spcPts val="0"/>
              </a:spcBef>
              <a:spcAft>
                <a:spcPts val="0"/>
              </a:spcAft>
              <a:buSzPts val="1400"/>
              <a:buNone/>
              <a:defRPr/>
            </a:lvl8pPr>
            <a:lvl9pPr lvl="8" algn="l" rtl="0">
              <a:spcBef>
                <a:spcPts val="0"/>
              </a:spcBef>
              <a:spcAft>
                <a:spcPts val="0"/>
              </a:spcAft>
              <a:buSzPts val="1400"/>
              <a:buNone/>
              <a:defRPr/>
            </a:lvl9pPr>
          </a:lstStyle>
          <a:p>
            <a:endParaRPr/>
          </a:p>
        </p:txBody>
      </p:sp>
      <p:sp>
        <p:nvSpPr>
          <p:cNvPr id="137" name="Google Shape;137;g173369fca1e_0_591"/>
          <p:cNvSpPr txBox="1">
            <a:spLocks noGrp="1"/>
          </p:cNvSpPr>
          <p:nvPr>
            <p:ph type="sldNum" idx="12"/>
          </p:nvPr>
        </p:nvSpPr>
        <p:spPr>
          <a:xfrm>
            <a:off x="8610600" y="6356350"/>
            <a:ext cx="2743200" cy="365100"/>
          </a:xfrm>
          <a:prstGeom prst="rect">
            <a:avLst/>
          </a:prstGeom>
          <a:noFill/>
          <a:ln>
            <a:noFill/>
          </a:ln>
        </p:spPr>
        <p:txBody>
          <a:bodyPr spcFirstLastPara="1" wrap="square" lIns="91425" tIns="45700" rIns="91425" bIns="45700" anchor="ctr" anchorCtr="0">
            <a:normAutofit/>
          </a:bodyPr>
          <a:lstStyle>
            <a:lvl1pPr marL="0" lvl="0" indent="0" algn="r" rtl="0">
              <a:spcBef>
                <a:spcPts val="0"/>
              </a:spcBef>
              <a:buNone/>
              <a:defRPr/>
            </a:lvl1pPr>
            <a:lvl2pPr marL="0" lvl="1" indent="0" algn="r" rtl="0">
              <a:spcBef>
                <a:spcPts val="0"/>
              </a:spcBef>
              <a:buNone/>
              <a:defRPr/>
            </a:lvl2pPr>
            <a:lvl3pPr marL="0" lvl="2" indent="0" algn="r" rtl="0">
              <a:spcBef>
                <a:spcPts val="0"/>
              </a:spcBef>
              <a:buNone/>
              <a:defRPr/>
            </a:lvl3pPr>
            <a:lvl4pPr marL="0" lvl="3" indent="0" algn="r" rtl="0">
              <a:spcBef>
                <a:spcPts val="0"/>
              </a:spcBef>
              <a:buNone/>
              <a:defRPr/>
            </a:lvl4pPr>
            <a:lvl5pPr marL="0" lvl="4" indent="0" algn="r" rtl="0">
              <a:spcBef>
                <a:spcPts val="0"/>
              </a:spcBef>
              <a:buNone/>
              <a:defRPr/>
            </a:lvl5pPr>
            <a:lvl6pPr marL="0" lvl="5" indent="0" algn="r" rtl="0">
              <a:spcBef>
                <a:spcPts val="0"/>
              </a:spcBef>
              <a:buNone/>
              <a:defRPr/>
            </a:lvl6pPr>
            <a:lvl7pPr marL="0" lvl="6" indent="0" algn="r" rtl="0">
              <a:spcBef>
                <a:spcPts val="0"/>
              </a:spcBef>
              <a:buNone/>
              <a:defRPr/>
            </a:lvl7pPr>
            <a:lvl8pPr marL="0" lvl="7" indent="0" algn="r" rtl="0">
              <a:spcBef>
                <a:spcPts val="0"/>
              </a:spcBef>
              <a:buNone/>
              <a:defRPr/>
            </a:lvl8pPr>
            <a:lvl9pPr marL="0" lvl="8" indent="0" algn="r" rtl="0">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08901145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7" name="Group 6"/>
          <p:cNvGrpSpPr/>
          <p:nvPr/>
        </p:nvGrpSpPr>
        <p:grpSpPr>
          <a:xfrm>
            <a:off x="0" y="-8467"/>
            <a:ext cx="12192000" cy="6866467"/>
            <a:chOff x="0" y="-8467"/>
            <a:chExt cx="12192000" cy="6866467"/>
          </a:xfrm>
        </p:grpSpPr>
        <p:cxnSp>
          <p:nvCxnSpPr>
            <p:cNvPr id="32" name="Straight Connector 31"/>
            <p:cNvCxnSpPr/>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4" name="Rectangle 23"/>
            <p:cNvSpPr/>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Rectangle 25"/>
            <p:cNvSpPr/>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Isosceles Triangle 26"/>
            <p:cNvSpPr/>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Rectangle 27"/>
            <p:cNvSpPr/>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8"/>
            <p:cNvSpPr/>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9"/>
            <p:cNvSpPr/>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Isosceles Triangle 30"/>
            <p:cNvSpPr/>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p:cNvSpPr/>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1"/>
          <p:cNvSpPr>
            <a:spLocks noGrp="1"/>
          </p:cNvSpPr>
          <p:nvPr>
            <p:ph type="ctrTitle"/>
          </p:nvPr>
        </p:nvSpPr>
        <p:spPr>
          <a:xfrm>
            <a:off x="1507067" y="2404534"/>
            <a:ext cx="7766936" cy="1646302"/>
          </a:xfrm>
        </p:spPr>
        <p:txBody>
          <a:bodyPr anchor="b">
            <a:noAutofit/>
          </a:bodyPr>
          <a:lstStyle>
            <a:lvl1pPr algn="r">
              <a:defRPr sz="5400">
                <a:solidFill>
                  <a:schemeClr val="accent1"/>
                </a:solidFill>
              </a:defRPr>
            </a:lvl1pPr>
          </a:lstStyle>
          <a:p>
            <a:r>
              <a:rPr lang="en-US"/>
              <a:t>Click to edit Master title style</a:t>
            </a:r>
            <a:endParaRPr lang="en-US" dirty="0"/>
          </a:p>
        </p:txBody>
      </p:sp>
      <p:sp>
        <p:nvSpPr>
          <p:cNvPr id="3" name="Subtitle 2"/>
          <p:cNvSpPr>
            <a:spLocks noGrp="1"/>
          </p:cNvSpPr>
          <p:nvPr>
            <p:ph type="subTitle" idx="1"/>
          </p:nvPr>
        </p:nvSpPr>
        <p:spPr>
          <a:xfrm>
            <a:off x="1507067" y="4050833"/>
            <a:ext cx="7766936" cy="1096899"/>
          </a:xfrm>
        </p:spPr>
        <p:txBody>
          <a:bodyPr anchor="t"/>
          <a:lstStyle>
            <a:lvl1pPr marL="0" indent="0" algn="r">
              <a:buNone/>
              <a:defRPr>
                <a:solidFill>
                  <a:schemeClr val="tx1">
                    <a:lumMod val="50000"/>
                    <a:lumOff val="50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F2905CA6-DE55-4A2F-A639-E614A05E9F0F}"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382320350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600"/>
            </a:lvl1p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F2905CA6-DE55-4A2F-A639-E614A05E9F0F}"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394547529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77335" y="2700867"/>
            <a:ext cx="8596668" cy="1826581"/>
          </a:xfrm>
        </p:spPr>
        <p:txBody>
          <a:bodyPr anchor="b"/>
          <a:lstStyle>
            <a:lvl1pPr algn="l">
              <a:defRPr sz="40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527448"/>
            <a:ext cx="8596668" cy="860400"/>
          </a:xfrm>
        </p:spPr>
        <p:txBody>
          <a:bodyPr anchor="t"/>
          <a:lstStyle>
            <a:lvl1pPr marL="0" indent="0" algn="l">
              <a:buNone/>
              <a:defRPr sz="20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2905CA6-DE55-4A2F-A639-E614A05E9F0F}"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31548343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a:lstStyle>
            <a:lvl1pPr algn="l">
              <a:defRPr/>
            </a:lvl1pPr>
          </a:lstStyle>
          <a:p>
            <a:r>
              <a:rPr lang="en-US" dirty="0"/>
              <a:t>Pitch deck title</a:t>
            </a:r>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77334" y="2160589"/>
            <a:ext cx="4184035" cy="38807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089970" y="2160589"/>
            <a:ext cx="4184034" cy="38807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F2905CA6-DE55-4A2F-A639-E614A05E9F0F}" type="datetimeFigureOut">
              <a:rPr lang="en-US" smtClean="0"/>
              <a:t>10/29/2022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413031938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US" dirty="0"/>
          </a:p>
        </p:txBody>
      </p:sp>
      <p:sp>
        <p:nvSpPr>
          <p:cNvPr id="3" name="Text Placeholder 2"/>
          <p:cNvSpPr>
            <a:spLocks noGrp="1"/>
          </p:cNvSpPr>
          <p:nvPr>
            <p:ph type="body" idx="1"/>
          </p:nvPr>
        </p:nvSpPr>
        <p:spPr>
          <a:xfrm>
            <a:off x="675745" y="2160983"/>
            <a:ext cx="4185623"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75745" y="2737245"/>
            <a:ext cx="4185623" cy="3304117"/>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088383" y="2160983"/>
            <a:ext cx="4185618"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5088384" y="2737245"/>
            <a:ext cx="4185617" cy="3304117"/>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F2905CA6-DE55-4A2F-A639-E614A05E9F0F}" type="datetimeFigureOut">
              <a:rPr lang="en-US" smtClean="0"/>
              <a:t>10/29/2022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344280359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77334" y="609600"/>
            <a:ext cx="8596668" cy="1320800"/>
          </a:xfrm>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F2905CA6-DE55-4A2F-A639-E614A05E9F0F}" type="datetimeFigureOut">
              <a:rPr lang="en-US" smtClean="0"/>
              <a:t>10/29/2022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288830620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2905CA6-DE55-4A2F-A639-E614A05E9F0F}" type="datetimeFigureOut">
              <a:rPr lang="en-US" smtClean="0"/>
              <a:t>10/29/2022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102779478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4" y="1498604"/>
            <a:ext cx="3854528" cy="1278466"/>
          </a:xfrm>
        </p:spPr>
        <p:txBody>
          <a:bodyPr anchor="b">
            <a:normAutofit/>
          </a:bodyPr>
          <a:lstStyle>
            <a:lvl1pPr>
              <a:defRPr sz="2000"/>
            </a:lvl1pPr>
          </a:lstStyle>
          <a:p>
            <a:r>
              <a:rPr lang="en-US"/>
              <a:t>Click to edit Master title style</a:t>
            </a:r>
            <a:endParaRPr lang="en-US" dirty="0"/>
          </a:p>
        </p:txBody>
      </p:sp>
      <p:sp>
        <p:nvSpPr>
          <p:cNvPr id="3" name="Content Placeholder 2"/>
          <p:cNvSpPr>
            <a:spLocks noGrp="1"/>
          </p:cNvSpPr>
          <p:nvPr>
            <p:ph idx="1"/>
          </p:nvPr>
        </p:nvSpPr>
        <p:spPr>
          <a:xfrm>
            <a:off x="4760461" y="514924"/>
            <a:ext cx="4513541" cy="5526437"/>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77334" y="2777069"/>
            <a:ext cx="3854528" cy="2584449"/>
          </a:xfrm>
        </p:spPr>
        <p:txBody>
          <a:bodyPr>
            <a:normAutofit/>
          </a:bodyPr>
          <a:lstStyle>
            <a:lvl1pPr marL="0" indent="0">
              <a:buNone/>
              <a:defRPr sz="1400"/>
            </a:lvl1pPr>
            <a:lvl2pPr marL="457063" indent="0">
              <a:buNone/>
              <a:defRPr sz="1400"/>
            </a:lvl2pPr>
            <a:lvl3pPr marL="914126" indent="0">
              <a:buNone/>
              <a:defRPr sz="1200"/>
            </a:lvl3pPr>
            <a:lvl4pPr marL="1371189" indent="0">
              <a:buNone/>
              <a:defRPr sz="1000"/>
            </a:lvl4pPr>
            <a:lvl5pPr marL="1828251" indent="0">
              <a:buNone/>
              <a:defRPr sz="1000"/>
            </a:lvl5pPr>
            <a:lvl6pPr marL="2285314" indent="0">
              <a:buNone/>
              <a:defRPr sz="1000"/>
            </a:lvl6pPr>
            <a:lvl7pPr marL="2742377" indent="0">
              <a:buNone/>
              <a:defRPr sz="1000"/>
            </a:lvl7pPr>
            <a:lvl8pPr marL="3199440" indent="0">
              <a:buNone/>
              <a:defRPr sz="1000"/>
            </a:lvl8pPr>
            <a:lvl9pPr marL="3656503"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F2905CA6-DE55-4A2F-A639-E614A05E9F0F}" type="datetimeFigureOut">
              <a:rPr lang="en-US" smtClean="0"/>
              <a:t>10/29/2022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72859256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4" y="4800600"/>
            <a:ext cx="8596667" cy="566738"/>
          </a:xfrm>
        </p:spPr>
        <p:txBody>
          <a:bodyPr anchor="b">
            <a:normAutofit/>
          </a:bodyPr>
          <a:lstStyle>
            <a:lvl1pPr algn="l">
              <a:defRPr sz="2400" b="0"/>
            </a:lvl1pPr>
          </a:lstStyle>
          <a:p>
            <a:r>
              <a:rPr lang="en-US"/>
              <a:t>Click to edit Master title style</a:t>
            </a:r>
            <a:endParaRPr lang="en-US" dirty="0"/>
          </a:p>
        </p:txBody>
      </p:sp>
      <p:sp>
        <p:nvSpPr>
          <p:cNvPr id="3" name="Picture Placeholder 2"/>
          <p:cNvSpPr>
            <a:spLocks noGrp="1" noChangeAspect="1"/>
          </p:cNvSpPr>
          <p:nvPr>
            <p:ph type="pic" idx="1"/>
          </p:nvPr>
        </p:nvSpPr>
        <p:spPr>
          <a:xfrm>
            <a:off x="677334" y="609600"/>
            <a:ext cx="8596668" cy="3845718"/>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4" name="Text Placeholder 3"/>
          <p:cNvSpPr>
            <a:spLocks noGrp="1"/>
          </p:cNvSpPr>
          <p:nvPr>
            <p:ph type="body" sz="half" idx="2"/>
          </p:nvPr>
        </p:nvSpPr>
        <p:spPr>
          <a:xfrm>
            <a:off x="677334" y="5367338"/>
            <a:ext cx="8596667" cy="674024"/>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F2905CA6-DE55-4A2F-A639-E614A05E9F0F}" type="datetimeFigureOut">
              <a:rPr lang="en-US" smtClean="0"/>
              <a:t>10/29/2022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125278421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5" y="609600"/>
            <a:ext cx="8596668" cy="3403600"/>
          </a:xfrm>
        </p:spPr>
        <p:txBody>
          <a:bodyPr anchor="ctr">
            <a:normAutofit/>
          </a:bodyPr>
          <a:lstStyle>
            <a:lvl1pPr algn="l">
              <a:defRPr sz="44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470400"/>
            <a:ext cx="8596668" cy="1570962"/>
          </a:xfrm>
        </p:spPr>
        <p:txBody>
          <a:bodyPr anchor="ct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2905CA6-DE55-4A2F-A639-E614A05E9F0F}"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328267140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931334" y="609600"/>
            <a:ext cx="8094134"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1366139" y="3632200"/>
            <a:ext cx="722452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sp>
        <p:nvSpPr>
          <p:cNvPr id="3" name="Text Placeholder 2"/>
          <p:cNvSpPr>
            <a:spLocks noGrp="1"/>
          </p:cNvSpPr>
          <p:nvPr>
            <p:ph type="body" idx="1"/>
          </p:nvPr>
        </p:nvSpPr>
        <p:spPr>
          <a:xfrm>
            <a:off x="677335" y="4470400"/>
            <a:ext cx="8596668" cy="1570962"/>
          </a:xfrm>
        </p:spPr>
        <p:txBody>
          <a:bodyPr anchor="ct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2905CA6-DE55-4A2F-A639-E614A05E9F0F}"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4908B0D-C4BD-4334-8DED-D4BF671A00DC}" type="slidenum">
              <a:rPr lang="en-US" smtClean="0"/>
              <a:t>‹#›</a:t>
            </a:fld>
            <a:endParaRPr lang="en-US"/>
          </a:p>
        </p:txBody>
      </p:sp>
      <p:sp>
        <p:nvSpPr>
          <p:cNvPr id="20" name="TextBox 19"/>
          <p:cNvSpPr txBox="1"/>
          <p:nvPr/>
        </p:nvSpPr>
        <p:spPr>
          <a:xfrm>
            <a:off x="541870" y="790378"/>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
        <p:nvSpPr>
          <p:cNvPr id="22" name="TextBox 21"/>
          <p:cNvSpPr txBox="1"/>
          <p:nvPr/>
        </p:nvSpPr>
        <p:spPr>
          <a:xfrm>
            <a:off x="8893011" y="288655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latin typeface="Arial"/>
              </a:rPr>
              <a:t>”</a:t>
            </a:r>
            <a:endParaRPr lang="en-US" dirty="0">
              <a:solidFill>
                <a:schemeClr val="accent1">
                  <a:lumMod val="60000"/>
                  <a:lumOff val="40000"/>
                </a:schemeClr>
              </a:solidFill>
              <a:latin typeface="Arial"/>
            </a:endParaRPr>
          </a:p>
        </p:txBody>
      </p:sp>
    </p:spTree>
    <p:extLst>
      <p:ext uri="{BB962C8B-B14F-4D97-AF65-F5344CB8AC3E}">
        <p14:creationId xmlns:p14="http://schemas.microsoft.com/office/powerpoint/2010/main" val="185509459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677335" y="1931988"/>
            <a:ext cx="8596668" cy="2595460"/>
          </a:xfrm>
        </p:spPr>
        <p:txBody>
          <a:bodyPr anchor="b">
            <a:normAutofit/>
          </a:bodyPr>
          <a:lstStyle>
            <a:lvl1pPr algn="l">
              <a:defRPr sz="44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2905CA6-DE55-4A2F-A639-E614A05E9F0F}"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56499372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2" name="Title 1"/>
          <p:cNvSpPr>
            <a:spLocks noGrp="1"/>
          </p:cNvSpPr>
          <p:nvPr>
            <p:ph type="title"/>
          </p:nvPr>
        </p:nvSpPr>
        <p:spPr>
          <a:xfrm>
            <a:off x="931334" y="609600"/>
            <a:ext cx="8094134"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677332" y="4013200"/>
            <a:ext cx="8596669" cy="514248"/>
          </a:xfrm>
        </p:spPr>
        <p:txBody>
          <a:bodyPr anchor="b">
            <a:noAutofit/>
          </a:bodyPr>
          <a:lstStyle>
            <a:lvl1pPr marL="0" indent="0">
              <a:buFontTx/>
              <a:buNone/>
              <a:defRPr sz="2400">
                <a:solidFill>
                  <a:schemeClr val="tx1">
                    <a:lumMod val="75000"/>
                    <a:lumOff val="25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2905CA6-DE55-4A2F-A639-E614A05E9F0F}"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4908B0D-C4BD-4334-8DED-D4BF671A00DC}" type="slidenum">
              <a:rPr lang="en-US" smtClean="0"/>
              <a:t>‹#›</a:t>
            </a:fld>
            <a:endParaRPr lang="en-US"/>
          </a:p>
        </p:txBody>
      </p:sp>
      <p:sp>
        <p:nvSpPr>
          <p:cNvPr id="24" name="TextBox 23"/>
          <p:cNvSpPr txBox="1"/>
          <p:nvPr/>
        </p:nvSpPr>
        <p:spPr>
          <a:xfrm>
            <a:off x="541870" y="790378"/>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
        <p:nvSpPr>
          <p:cNvPr id="25" name="TextBox 24"/>
          <p:cNvSpPr txBox="1"/>
          <p:nvPr/>
        </p:nvSpPr>
        <p:spPr>
          <a:xfrm>
            <a:off x="8893011" y="288655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Tree>
    <p:extLst>
      <p:ext uri="{BB962C8B-B14F-4D97-AF65-F5344CB8AC3E}">
        <p14:creationId xmlns:p14="http://schemas.microsoft.com/office/powerpoint/2010/main" val="222680062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rful illustration of building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7" name="Text Placehold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8" name="Text Placehold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9" name="Text Placehold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2" name="Text Placehold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3" name="Text Placehold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4" name="Text Placehold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lvl1pPr>
              <a:defRPr b="0">
                <a:solidFill>
                  <a:schemeClr val="bg1"/>
                </a:solidFill>
              </a:defRPr>
            </a:lvl1pPr>
          </a:lstStyle>
          <a:p>
            <a:r>
              <a:rPr lang="en-US" dirty="0"/>
              <a:t>Pitch deck title</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685799" y="609600"/>
            <a:ext cx="8588203"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677332" y="4013200"/>
            <a:ext cx="8596669" cy="514248"/>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2905CA6-DE55-4A2F-A639-E614A05E9F0F}"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364243935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F2905CA6-DE55-4A2F-A639-E614A05E9F0F}"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268355231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967673" y="609599"/>
            <a:ext cx="1304743" cy="5251451"/>
          </a:xfrm>
        </p:spPr>
        <p:txBody>
          <a:bodyPr vert="eaVert" anchor="ctr"/>
          <a:lstStyle/>
          <a:p>
            <a:r>
              <a:rPr lang="en-US"/>
              <a:t>Click to edit Master title style</a:t>
            </a:r>
            <a:endParaRPr lang="en-US" dirty="0"/>
          </a:p>
        </p:txBody>
      </p:sp>
      <p:sp>
        <p:nvSpPr>
          <p:cNvPr id="3" name="Vertical Text Placeholder 2"/>
          <p:cNvSpPr>
            <a:spLocks noGrp="1"/>
          </p:cNvSpPr>
          <p:nvPr>
            <p:ph type="body" orient="vert" idx="1"/>
          </p:nvPr>
        </p:nvSpPr>
        <p:spPr>
          <a:xfrm>
            <a:off x="677335" y="609600"/>
            <a:ext cx="7060150" cy="52514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F2905CA6-DE55-4A2F-A639-E614A05E9F0F}"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154717165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4_Title Slide with Image">
    <p:bg>
      <p:bgPr>
        <a:solidFill>
          <a:schemeClr val="accent2"/>
        </a:solidFill>
        <a:effectLst/>
      </p:bgPr>
    </p:bg>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AA99C074-A230-B944-8FEA-870A76765C60}"/>
              </a:ext>
            </a:extLst>
          </p:cNvPr>
          <p:cNvSpPr>
            <a:spLocks noGrp="1"/>
          </p:cNvSpPr>
          <p:nvPr>
            <p:ph type="title" hasCustomPrompt="1"/>
          </p:nvPr>
        </p:nvSpPr>
        <p:spPr>
          <a:xfrm>
            <a:off x="2565399" y="3107447"/>
            <a:ext cx="7252505" cy="891250"/>
          </a:xfrm>
        </p:spPr>
        <p:txBody>
          <a:bodyPr anchor="t">
            <a:noAutofit/>
          </a:bodyPr>
          <a:lstStyle>
            <a:lvl1pPr algn="ctr">
              <a:defRPr sz="5000" b="1">
                <a:solidFill>
                  <a:schemeClr val="bg1"/>
                </a:solidFill>
                <a:latin typeface="+mj-lt"/>
              </a:defRPr>
            </a:lvl1pPr>
          </a:lstStyle>
          <a:p>
            <a:r>
              <a:rPr lang="en-US" dirty="0"/>
              <a:t>CLICK TO ADD TITLE</a:t>
            </a:r>
          </a:p>
        </p:txBody>
      </p:sp>
      <p:sp>
        <p:nvSpPr>
          <p:cNvPr id="13" name="Text Placeholder 12">
            <a:extLst>
              <a:ext uri="{FF2B5EF4-FFF2-40B4-BE49-F238E27FC236}">
                <a16:creationId xmlns:a16="http://schemas.microsoft.com/office/drawing/2014/main" id="{1221857D-ECFA-4D4D-91DF-E36500791501}"/>
              </a:ext>
            </a:extLst>
          </p:cNvPr>
          <p:cNvSpPr>
            <a:spLocks noGrp="1"/>
          </p:cNvSpPr>
          <p:nvPr>
            <p:ph type="body" sz="quarter" idx="14" hasCustomPrompt="1"/>
          </p:nvPr>
        </p:nvSpPr>
        <p:spPr>
          <a:xfrm>
            <a:off x="2565400" y="4195470"/>
            <a:ext cx="7252504" cy="338549"/>
          </a:xfrm>
        </p:spPr>
        <p:txBody>
          <a:bodyPr>
            <a:normAutofit/>
          </a:bodyPr>
          <a:lstStyle>
            <a:lvl1pPr marL="0" indent="0" algn="ctr">
              <a:buNone/>
              <a:defRPr sz="1600" spc="300">
                <a:solidFill>
                  <a:schemeClr val="bg1"/>
                </a:solidFill>
                <a:latin typeface="+mn-lt"/>
                <a:cs typeface="Arial" panose="020B0604020202020204" pitchFamily="34" charset="0"/>
              </a:defRPr>
            </a:lvl1pPr>
          </a:lstStyle>
          <a:p>
            <a:pPr lvl="0"/>
            <a:r>
              <a:rPr lang="en-US" dirty="0"/>
              <a:t>SUBTITLE GOES HERE</a:t>
            </a:r>
          </a:p>
        </p:txBody>
      </p:sp>
      <p:sp>
        <p:nvSpPr>
          <p:cNvPr id="5" name="Shape 62" title="Decorative">
            <a:extLst>
              <a:ext uri="{FF2B5EF4-FFF2-40B4-BE49-F238E27FC236}">
                <a16:creationId xmlns:a16="http://schemas.microsoft.com/office/drawing/2014/main" id="{E1A23DB6-E067-4A30-8C4B-98B452428518}"/>
              </a:ext>
            </a:extLst>
          </p:cNvPr>
          <p:cNvSpPr/>
          <p:nvPr userDrawn="1"/>
        </p:nvSpPr>
        <p:spPr>
          <a:xfrm rot="16200000" flipV="1">
            <a:off x="6096000" y="2924870"/>
            <a:ext cx="0" cy="2188805"/>
          </a:xfrm>
          <a:prstGeom prst="line">
            <a:avLst/>
          </a:prstGeom>
          <a:ln w="25400">
            <a:solidFill>
              <a:schemeClr val="bg1"/>
            </a:solidFill>
            <a:miter lim="400000"/>
          </a:ln>
        </p:spPr>
        <p:txBody>
          <a:bodyPr lIns="19050" tIns="19050" rIns="19050" bIns="19050" anchor="ctr"/>
          <a:lstStyle/>
          <a:p>
            <a:pPr algn="ctr">
              <a:defRPr sz="3000">
                <a:solidFill>
                  <a:srgbClr val="000000"/>
                </a:solidFill>
                <a:latin typeface="Helvetica Light"/>
                <a:ea typeface="Helvetica Light"/>
                <a:cs typeface="Helvetica Light"/>
                <a:sym typeface="Helvetica Light"/>
              </a:defRPr>
            </a:pPr>
            <a:endParaRPr sz="1500" dirty="0"/>
          </a:p>
        </p:txBody>
      </p:sp>
      <p:sp>
        <p:nvSpPr>
          <p:cNvPr id="7" name="Rectangle 6" title="Decorative"/>
          <p:cNvSpPr/>
          <p:nvPr userDrawn="1"/>
        </p:nvSpPr>
        <p:spPr>
          <a:xfrm>
            <a:off x="1238104" y="860778"/>
            <a:ext cx="9715792" cy="5136445"/>
          </a:xfrm>
          <a:prstGeom prst="rect">
            <a:avLst/>
          </a:prstGeom>
          <a:noFill/>
          <a:ln w="76200">
            <a:solidFill>
              <a:schemeClr val="accent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80099125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7" name="Group 6"/>
          <p:cNvGrpSpPr/>
          <p:nvPr/>
        </p:nvGrpSpPr>
        <p:grpSpPr>
          <a:xfrm>
            <a:off x="0" y="-8467"/>
            <a:ext cx="12192000" cy="6866467"/>
            <a:chOff x="0" y="-8467"/>
            <a:chExt cx="12192000" cy="6866467"/>
          </a:xfrm>
        </p:grpSpPr>
        <p:cxnSp>
          <p:nvCxnSpPr>
            <p:cNvPr id="32" name="Straight Connector 31"/>
            <p:cNvCxnSpPr/>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4" name="Rectangle 23"/>
            <p:cNvSpPr/>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Rectangle 25"/>
            <p:cNvSpPr/>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Isosceles Triangle 26"/>
            <p:cNvSpPr/>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Rectangle 27"/>
            <p:cNvSpPr/>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Rectangle 28"/>
            <p:cNvSpPr/>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30" name="Rectangle 29"/>
            <p:cNvSpPr/>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31" name="Isosceles Triangle 30"/>
            <p:cNvSpPr/>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19" name="Isosceles Triangle 18"/>
            <p:cNvSpPr/>
            <p:nvPr/>
          </p:nvSpPr>
          <p:spPr>
            <a:xfrm rot="10800000">
              <a:off x="0" y="0"/>
              <a:ext cx="842596" cy="5666154"/>
            </a:xfrm>
            <a:prstGeom prst="triangle">
              <a:avLst>
                <a:gd name="adj" fmla="val 10000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1"/>
          <p:cNvSpPr>
            <a:spLocks noGrp="1"/>
          </p:cNvSpPr>
          <p:nvPr>
            <p:ph type="ctrTitle"/>
          </p:nvPr>
        </p:nvSpPr>
        <p:spPr>
          <a:xfrm>
            <a:off x="1507067" y="2404534"/>
            <a:ext cx="7766936" cy="1646302"/>
          </a:xfrm>
        </p:spPr>
        <p:txBody>
          <a:bodyPr anchor="b">
            <a:noAutofit/>
          </a:bodyPr>
          <a:lstStyle>
            <a:lvl1pPr algn="r">
              <a:defRPr sz="5400">
                <a:solidFill>
                  <a:schemeClr val="accent1"/>
                </a:solidFill>
              </a:defRPr>
            </a:lvl1pPr>
          </a:lstStyle>
          <a:p>
            <a:r>
              <a:rPr lang="en-US"/>
              <a:t>Click to edit Master title style</a:t>
            </a:r>
            <a:endParaRPr lang="en-US" dirty="0"/>
          </a:p>
        </p:txBody>
      </p:sp>
      <p:sp>
        <p:nvSpPr>
          <p:cNvPr id="3" name="Subtitle 2"/>
          <p:cNvSpPr>
            <a:spLocks noGrp="1"/>
          </p:cNvSpPr>
          <p:nvPr>
            <p:ph type="subTitle" idx="1"/>
          </p:nvPr>
        </p:nvSpPr>
        <p:spPr>
          <a:xfrm>
            <a:off x="1507067" y="4050833"/>
            <a:ext cx="7766936" cy="1096899"/>
          </a:xfrm>
        </p:spPr>
        <p:txBody>
          <a:bodyPr anchor="t"/>
          <a:lstStyle>
            <a:lvl1pPr marL="0" indent="0" algn="r">
              <a:buNone/>
              <a:defRPr>
                <a:solidFill>
                  <a:schemeClr val="tx1">
                    <a:lumMod val="50000"/>
                    <a:lumOff val="50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a:p>
        </p:txBody>
      </p:sp>
    </p:spTree>
    <p:extLst>
      <p:ext uri="{BB962C8B-B14F-4D97-AF65-F5344CB8AC3E}">
        <p14:creationId xmlns:p14="http://schemas.microsoft.com/office/powerpoint/2010/main" val="271702760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600"/>
            </a:lvl1p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a:p>
        </p:txBody>
      </p:sp>
    </p:spTree>
    <p:extLst>
      <p:ext uri="{BB962C8B-B14F-4D97-AF65-F5344CB8AC3E}">
        <p14:creationId xmlns:p14="http://schemas.microsoft.com/office/powerpoint/2010/main" val="286717458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77335" y="2700867"/>
            <a:ext cx="8596668" cy="1826581"/>
          </a:xfrm>
        </p:spPr>
        <p:txBody>
          <a:bodyPr anchor="b"/>
          <a:lstStyle>
            <a:lvl1pPr algn="l">
              <a:defRPr sz="40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527448"/>
            <a:ext cx="8596668" cy="860400"/>
          </a:xfrm>
        </p:spPr>
        <p:txBody>
          <a:bodyPr anchor="t"/>
          <a:lstStyle>
            <a:lvl1pPr marL="0" indent="0" algn="l">
              <a:buNone/>
              <a:defRPr sz="20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a:p>
        </p:txBody>
      </p:sp>
    </p:spTree>
    <p:extLst>
      <p:ext uri="{BB962C8B-B14F-4D97-AF65-F5344CB8AC3E}">
        <p14:creationId xmlns:p14="http://schemas.microsoft.com/office/powerpoint/2010/main" val="415425660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77334" y="2160589"/>
            <a:ext cx="4184035" cy="38807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5089970" y="2160589"/>
            <a:ext cx="4184034" cy="38807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smtClean="0"/>
              <a:t>10/29/2022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8F63A3B-78C7-47BE-AE5E-E10140E04643}" type="slidenum">
              <a:rPr lang="en-US" smtClean="0"/>
              <a:t>‹#›</a:t>
            </a:fld>
            <a:endParaRPr lang="en-US"/>
          </a:p>
        </p:txBody>
      </p:sp>
    </p:spTree>
    <p:extLst>
      <p:ext uri="{BB962C8B-B14F-4D97-AF65-F5344CB8AC3E}">
        <p14:creationId xmlns:p14="http://schemas.microsoft.com/office/powerpoint/2010/main" val="390753611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US" dirty="0"/>
          </a:p>
        </p:txBody>
      </p:sp>
      <p:sp>
        <p:nvSpPr>
          <p:cNvPr id="3" name="Text Placeholder 2"/>
          <p:cNvSpPr>
            <a:spLocks noGrp="1"/>
          </p:cNvSpPr>
          <p:nvPr>
            <p:ph type="body" idx="1"/>
          </p:nvPr>
        </p:nvSpPr>
        <p:spPr>
          <a:xfrm>
            <a:off x="675745" y="2160983"/>
            <a:ext cx="4185623"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75745" y="2737245"/>
            <a:ext cx="4185623" cy="3304117"/>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5088383" y="2160983"/>
            <a:ext cx="4185618"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5088384" y="2737245"/>
            <a:ext cx="4185617" cy="3304117"/>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smtClean="0"/>
              <a:t>10/29/2022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8F63A3B-78C7-47BE-AE5E-E10140E04643}" type="slidenum">
              <a:rPr lang="en-US" smtClean="0"/>
              <a:t>‹#›</a:t>
            </a:fld>
            <a:endParaRPr lang="en-US"/>
          </a:p>
        </p:txBody>
      </p:sp>
    </p:spTree>
    <p:extLst>
      <p:ext uri="{BB962C8B-B14F-4D97-AF65-F5344CB8AC3E}">
        <p14:creationId xmlns:p14="http://schemas.microsoft.com/office/powerpoint/2010/main" val="344135194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77334" y="609600"/>
            <a:ext cx="8596668" cy="1320800"/>
          </a:xfrm>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smtClean="0"/>
              <a:t>10/29/2022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8F63A3B-78C7-47BE-AE5E-E10140E04643}" type="slidenum">
              <a:rPr lang="en-US" smtClean="0"/>
              <a:t>‹#›</a:t>
            </a:fld>
            <a:endParaRPr lang="en-US"/>
          </a:p>
        </p:txBody>
      </p:sp>
    </p:spTree>
    <p:extLst>
      <p:ext uri="{BB962C8B-B14F-4D97-AF65-F5344CB8AC3E}">
        <p14:creationId xmlns:p14="http://schemas.microsoft.com/office/powerpoint/2010/main" val="39440107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 name="Straight Connector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4" name="Text Placehold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5" name="Text Placehold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Tree>
    <p:extLst>
      <p:ext uri="{BB962C8B-B14F-4D97-AF65-F5344CB8AC3E}">
        <p14:creationId xmlns:p14="http://schemas.microsoft.com/office/powerpoint/2010/main" val="24590236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smtClean="0"/>
              <a:t>10/29/2022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8F63A3B-78C7-47BE-AE5E-E10140E04643}" type="slidenum">
              <a:rPr lang="en-US" smtClean="0"/>
              <a:t>‹#›</a:t>
            </a:fld>
            <a:endParaRPr lang="en-US"/>
          </a:p>
        </p:txBody>
      </p:sp>
    </p:spTree>
    <p:extLst>
      <p:ext uri="{BB962C8B-B14F-4D97-AF65-F5344CB8AC3E}">
        <p14:creationId xmlns:p14="http://schemas.microsoft.com/office/powerpoint/2010/main" val="403811097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4" y="1498604"/>
            <a:ext cx="3854528" cy="1278466"/>
          </a:xfrm>
        </p:spPr>
        <p:txBody>
          <a:bodyPr anchor="b">
            <a:normAutofit/>
          </a:bodyPr>
          <a:lstStyle>
            <a:lvl1pPr>
              <a:defRPr sz="2000"/>
            </a:lvl1pPr>
          </a:lstStyle>
          <a:p>
            <a:r>
              <a:rPr lang="en-US"/>
              <a:t>Click to edit Master title style</a:t>
            </a:r>
            <a:endParaRPr lang="en-US" dirty="0"/>
          </a:p>
        </p:txBody>
      </p:sp>
      <p:sp>
        <p:nvSpPr>
          <p:cNvPr id="3" name="Content Placeholder 2"/>
          <p:cNvSpPr>
            <a:spLocks noGrp="1"/>
          </p:cNvSpPr>
          <p:nvPr>
            <p:ph idx="1"/>
          </p:nvPr>
        </p:nvSpPr>
        <p:spPr>
          <a:xfrm>
            <a:off x="4760461" y="514924"/>
            <a:ext cx="4513541" cy="5526437"/>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77334" y="2777069"/>
            <a:ext cx="3854528" cy="2584449"/>
          </a:xfrm>
        </p:spPr>
        <p:txBody>
          <a:bodyPr>
            <a:normAutofit/>
          </a:bodyPr>
          <a:lstStyle>
            <a:lvl1pPr marL="0" indent="0">
              <a:buNone/>
              <a:defRPr sz="1400"/>
            </a:lvl1pPr>
            <a:lvl2pPr marL="457063" indent="0">
              <a:buNone/>
              <a:defRPr sz="1400"/>
            </a:lvl2pPr>
            <a:lvl3pPr marL="914126" indent="0">
              <a:buNone/>
              <a:defRPr sz="1200"/>
            </a:lvl3pPr>
            <a:lvl4pPr marL="1371189" indent="0">
              <a:buNone/>
              <a:defRPr sz="1000"/>
            </a:lvl4pPr>
            <a:lvl5pPr marL="1828251" indent="0">
              <a:buNone/>
              <a:defRPr sz="1000"/>
            </a:lvl5pPr>
            <a:lvl6pPr marL="2285314" indent="0">
              <a:buNone/>
              <a:defRPr sz="1000"/>
            </a:lvl6pPr>
            <a:lvl7pPr marL="2742377" indent="0">
              <a:buNone/>
              <a:defRPr sz="1000"/>
            </a:lvl7pPr>
            <a:lvl8pPr marL="3199440" indent="0">
              <a:buNone/>
              <a:defRPr sz="1000"/>
            </a:lvl8pPr>
            <a:lvl9pPr marL="3656503"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smtClean="0"/>
              <a:t>10/29/2022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8F63A3B-78C7-47BE-AE5E-E10140E04643}" type="slidenum">
              <a:rPr lang="en-US" smtClean="0"/>
              <a:t>‹#›</a:t>
            </a:fld>
            <a:endParaRPr lang="en-US"/>
          </a:p>
        </p:txBody>
      </p:sp>
    </p:spTree>
    <p:extLst>
      <p:ext uri="{BB962C8B-B14F-4D97-AF65-F5344CB8AC3E}">
        <p14:creationId xmlns:p14="http://schemas.microsoft.com/office/powerpoint/2010/main" val="248193499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4" y="4800600"/>
            <a:ext cx="8596667" cy="566738"/>
          </a:xfrm>
        </p:spPr>
        <p:txBody>
          <a:bodyPr anchor="b">
            <a:normAutofit/>
          </a:bodyPr>
          <a:lstStyle>
            <a:lvl1pPr algn="l">
              <a:defRPr sz="2400" b="0"/>
            </a:lvl1pPr>
          </a:lstStyle>
          <a:p>
            <a:r>
              <a:rPr lang="en-US"/>
              <a:t>Click to edit Master title style</a:t>
            </a:r>
            <a:endParaRPr lang="en-US" dirty="0"/>
          </a:p>
        </p:txBody>
      </p:sp>
      <p:sp>
        <p:nvSpPr>
          <p:cNvPr id="3" name="Picture Placeholder 2"/>
          <p:cNvSpPr>
            <a:spLocks noGrp="1" noChangeAspect="1"/>
          </p:cNvSpPr>
          <p:nvPr>
            <p:ph type="pic" idx="1"/>
          </p:nvPr>
        </p:nvSpPr>
        <p:spPr>
          <a:xfrm>
            <a:off x="677334" y="609600"/>
            <a:ext cx="8596668" cy="3845718"/>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4" name="Text Placeholder 3"/>
          <p:cNvSpPr>
            <a:spLocks noGrp="1"/>
          </p:cNvSpPr>
          <p:nvPr>
            <p:ph type="body" sz="half" idx="2"/>
          </p:nvPr>
        </p:nvSpPr>
        <p:spPr>
          <a:xfrm>
            <a:off x="677334" y="5367338"/>
            <a:ext cx="8596667" cy="674024"/>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smtClean="0"/>
              <a:t>10/29/2022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8F63A3B-78C7-47BE-AE5E-E10140E04643}" type="slidenum">
              <a:rPr lang="en-US" smtClean="0"/>
              <a:t>‹#›</a:t>
            </a:fld>
            <a:endParaRPr lang="en-US"/>
          </a:p>
        </p:txBody>
      </p:sp>
    </p:spTree>
    <p:extLst>
      <p:ext uri="{BB962C8B-B14F-4D97-AF65-F5344CB8AC3E}">
        <p14:creationId xmlns:p14="http://schemas.microsoft.com/office/powerpoint/2010/main" val="414382742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677335" y="609600"/>
            <a:ext cx="8596668" cy="3403600"/>
          </a:xfrm>
        </p:spPr>
        <p:txBody>
          <a:bodyPr anchor="ctr">
            <a:normAutofit/>
          </a:bodyPr>
          <a:lstStyle>
            <a:lvl1pPr algn="l">
              <a:defRPr sz="44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470400"/>
            <a:ext cx="8596668" cy="1570962"/>
          </a:xfrm>
        </p:spPr>
        <p:txBody>
          <a:bodyPr anchor="ct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a:p>
        </p:txBody>
      </p:sp>
    </p:spTree>
    <p:extLst>
      <p:ext uri="{BB962C8B-B14F-4D97-AF65-F5344CB8AC3E}">
        <p14:creationId xmlns:p14="http://schemas.microsoft.com/office/powerpoint/2010/main" val="131717901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931334" y="609600"/>
            <a:ext cx="8094134"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1366139" y="3632200"/>
            <a:ext cx="722452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sp>
        <p:nvSpPr>
          <p:cNvPr id="3" name="Text Placeholder 2"/>
          <p:cNvSpPr>
            <a:spLocks noGrp="1"/>
          </p:cNvSpPr>
          <p:nvPr>
            <p:ph type="body" idx="1"/>
          </p:nvPr>
        </p:nvSpPr>
        <p:spPr>
          <a:xfrm>
            <a:off x="677335" y="4470400"/>
            <a:ext cx="8596668" cy="1570962"/>
          </a:xfrm>
        </p:spPr>
        <p:txBody>
          <a:bodyPr anchor="ctr">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a:p>
        </p:txBody>
      </p:sp>
      <p:sp>
        <p:nvSpPr>
          <p:cNvPr id="20" name="TextBox 19"/>
          <p:cNvSpPr txBox="1"/>
          <p:nvPr/>
        </p:nvSpPr>
        <p:spPr>
          <a:xfrm>
            <a:off x="541870" y="790378"/>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
        <p:nvSpPr>
          <p:cNvPr id="22" name="TextBox 21"/>
          <p:cNvSpPr txBox="1"/>
          <p:nvPr/>
        </p:nvSpPr>
        <p:spPr>
          <a:xfrm>
            <a:off x="8893011" y="288655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latin typeface="Arial"/>
              </a:rPr>
              <a:t>”</a:t>
            </a:r>
            <a:endParaRPr lang="en-US" dirty="0">
              <a:solidFill>
                <a:schemeClr val="accent1">
                  <a:lumMod val="60000"/>
                  <a:lumOff val="40000"/>
                </a:schemeClr>
              </a:solidFill>
              <a:latin typeface="Arial"/>
            </a:endParaRPr>
          </a:p>
        </p:txBody>
      </p:sp>
    </p:spTree>
    <p:extLst>
      <p:ext uri="{BB962C8B-B14F-4D97-AF65-F5344CB8AC3E}">
        <p14:creationId xmlns:p14="http://schemas.microsoft.com/office/powerpoint/2010/main" val="32405146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677335" y="1931988"/>
            <a:ext cx="8596668" cy="2595460"/>
          </a:xfrm>
        </p:spPr>
        <p:txBody>
          <a:bodyPr anchor="b">
            <a:normAutofit/>
          </a:bodyPr>
          <a:lstStyle>
            <a:lvl1pPr algn="l">
              <a:defRPr sz="4400" b="0" cap="none"/>
            </a:lvl1pPr>
          </a:lstStyle>
          <a:p>
            <a:r>
              <a:rPr lang="en-US"/>
              <a:t>Click to edit Master title style</a:t>
            </a:r>
            <a:endParaRPr lang="en-US" dirty="0"/>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75000"/>
                    <a:lumOff val="2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a:p>
        </p:txBody>
      </p:sp>
    </p:spTree>
    <p:extLst>
      <p:ext uri="{BB962C8B-B14F-4D97-AF65-F5344CB8AC3E}">
        <p14:creationId xmlns:p14="http://schemas.microsoft.com/office/powerpoint/2010/main" val="63185870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2" name="Title 1"/>
          <p:cNvSpPr>
            <a:spLocks noGrp="1"/>
          </p:cNvSpPr>
          <p:nvPr>
            <p:ph type="title"/>
          </p:nvPr>
        </p:nvSpPr>
        <p:spPr>
          <a:xfrm>
            <a:off x="931334" y="609600"/>
            <a:ext cx="8094134"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677332" y="4013200"/>
            <a:ext cx="8596669" cy="514248"/>
          </a:xfrm>
        </p:spPr>
        <p:txBody>
          <a:bodyPr anchor="b">
            <a:noAutofit/>
          </a:bodyPr>
          <a:lstStyle>
            <a:lvl1pPr marL="0" indent="0">
              <a:buFontTx/>
              <a:buNone/>
              <a:defRPr sz="2400">
                <a:solidFill>
                  <a:schemeClr val="tx1">
                    <a:lumMod val="75000"/>
                    <a:lumOff val="25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a:p>
        </p:txBody>
      </p:sp>
      <p:sp>
        <p:nvSpPr>
          <p:cNvPr id="24" name="TextBox 23"/>
          <p:cNvSpPr txBox="1"/>
          <p:nvPr/>
        </p:nvSpPr>
        <p:spPr>
          <a:xfrm>
            <a:off x="541870" y="790378"/>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
        <p:nvSpPr>
          <p:cNvPr id="25" name="TextBox 24"/>
          <p:cNvSpPr txBox="1"/>
          <p:nvPr/>
        </p:nvSpPr>
        <p:spPr>
          <a:xfrm>
            <a:off x="8893011" y="288655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lumMod val="60000"/>
                    <a:lumOff val="40000"/>
                  </a:schemeClr>
                </a:solidFill>
                <a:effectLst/>
                <a:latin typeface="Arial"/>
              </a:rPr>
              <a:t>”</a:t>
            </a:r>
          </a:p>
        </p:txBody>
      </p:sp>
    </p:spTree>
    <p:extLst>
      <p:ext uri="{BB962C8B-B14F-4D97-AF65-F5344CB8AC3E}">
        <p14:creationId xmlns:p14="http://schemas.microsoft.com/office/powerpoint/2010/main" val="86716515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685799" y="609600"/>
            <a:ext cx="8588203" cy="3022600"/>
          </a:xfrm>
        </p:spPr>
        <p:txBody>
          <a:bodyPr anchor="ctr">
            <a:normAutofit/>
          </a:bodyPr>
          <a:lstStyle>
            <a:lvl1pPr algn="l">
              <a:defRPr sz="4400" b="0" cap="none"/>
            </a:lvl1pPr>
          </a:lstStyle>
          <a:p>
            <a:r>
              <a:rPr lang="en-US"/>
              <a:t>Click to edit Master title style</a:t>
            </a:r>
            <a:endParaRPr lang="en-US" dirty="0"/>
          </a:p>
        </p:txBody>
      </p:sp>
      <p:sp>
        <p:nvSpPr>
          <p:cNvPr id="23" name="Text Placeholder 9"/>
          <p:cNvSpPr>
            <a:spLocks noGrp="1"/>
          </p:cNvSpPr>
          <p:nvPr>
            <p:ph type="body" sz="quarter" idx="13"/>
          </p:nvPr>
        </p:nvSpPr>
        <p:spPr>
          <a:xfrm>
            <a:off x="677332" y="4013200"/>
            <a:ext cx="8596669" cy="514248"/>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sp>
        <p:nvSpPr>
          <p:cNvPr id="3" name="Text Placeholder 2"/>
          <p:cNvSpPr>
            <a:spLocks noGrp="1"/>
          </p:cNvSpPr>
          <p:nvPr>
            <p:ph type="body" idx="1"/>
          </p:nvPr>
        </p:nvSpPr>
        <p:spPr>
          <a:xfrm>
            <a:off x="677335" y="4527448"/>
            <a:ext cx="8596668" cy="1513914"/>
          </a:xfrm>
        </p:spPr>
        <p:txBody>
          <a:bodyPr anchor="t">
            <a:normAutofit/>
          </a:bodyPr>
          <a:lstStyle>
            <a:lvl1pPr marL="0" indent="0" algn="l">
              <a:buNone/>
              <a:defRPr sz="1800">
                <a:solidFill>
                  <a:schemeClr val="tx1">
                    <a:lumMod val="50000"/>
                    <a:lumOff val="50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a:p>
        </p:txBody>
      </p:sp>
    </p:spTree>
    <p:extLst>
      <p:ext uri="{BB962C8B-B14F-4D97-AF65-F5344CB8AC3E}">
        <p14:creationId xmlns:p14="http://schemas.microsoft.com/office/powerpoint/2010/main" val="178290342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a:p>
        </p:txBody>
      </p:sp>
    </p:spTree>
    <p:extLst>
      <p:ext uri="{BB962C8B-B14F-4D97-AF65-F5344CB8AC3E}">
        <p14:creationId xmlns:p14="http://schemas.microsoft.com/office/powerpoint/2010/main" val="4364161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967673" y="609599"/>
            <a:ext cx="1304743" cy="5251451"/>
          </a:xfrm>
        </p:spPr>
        <p:txBody>
          <a:bodyPr vert="eaVert" anchor="ctr"/>
          <a:lstStyle/>
          <a:p>
            <a:r>
              <a:rPr lang="en-US"/>
              <a:t>Click to edit Master title style</a:t>
            </a:r>
            <a:endParaRPr lang="en-US" dirty="0"/>
          </a:p>
        </p:txBody>
      </p:sp>
      <p:sp>
        <p:nvSpPr>
          <p:cNvPr id="3" name="Vertical Text Placeholder 2"/>
          <p:cNvSpPr>
            <a:spLocks noGrp="1"/>
          </p:cNvSpPr>
          <p:nvPr>
            <p:ph type="body" orient="vert" idx="1"/>
          </p:nvPr>
        </p:nvSpPr>
        <p:spPr>
          <a:xfrm>
            <a:off x="677335" y="609600"/>
            <a:ext cx="7060150" cy="52514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a:p>
        </p:txBody>
      </p:sp>
    </p:spTree>
    <p:extLst>
      <p:ext uri="{BB962C8B-B14F-4D97-AF65-F5344CB8AC3E}">
        <p14:creationId xmlns:p14="http://schemas.microsoft.com/office/powerpoint/2010/main" val="26520133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p>
        </p:txBody>
      </p:sp>
      <p:grpSp>
        <p:nvGrpSpPr>
          <p:cNvPr id="7" name="Picture Placeholder 795" descr="abstract colo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159165920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F2905CA6-DE55-4A2F-A639-E614A05E9F0F}"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280175886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2905CA6-DE55-4A2F-A639-E614A05E9F0F}"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327574676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F2905CA6-DE55-4A2F-A639-E614A05E9F0F}"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388902380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F2905CA6-DE55-4A2F-A639-E614A05E9F0F}" type="datetimeFigureOut">
              <a:rPr lang="en-US" smtClean="0"/>
              <a:t>10/29/2022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254845839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F2905CA6-DE55-4A2F-A639-E614A05E9F0F}" type="datetimeFigureOut">
              <a:rPr lang="en-US" smtClean="0"/>
              <a:t>10/29/2022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102844426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F2905CA6-DE55-4A2F-A639-E614A05E9F0F}" type="datetimeFigureOut">
              <a:rPr lang="en-US" smtClean="0"/>
              <a:t>10/29/2022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407418828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2905CA6-DE55-4A2F-A639-E614A05E9F0F}" type="datetimeFigureOut">
              <a:rPr lang="en-US" smtClean="0"/>
              <a:t>10/29/2022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325291283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F2905CA6-DE55-4A2F-A639-E614A05E9F0F}" type="datetimeFigureOut">
              <a:rPr lang="en-US" smtClean="0"/>
              <a:t>10/29/2022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34935055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F2905CA6-DE55-4A2F-A639-E614A05E9F0F}" type="datetimeFigureOut">
              <a:rPr lang="en-US" smtClean="0"/>
              <a:t>10/29/2022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98627099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2905CA6-DE55-4A2F-A639-E614A05E9F0F}"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1750858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 name="Straight Connector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7" name="Text Placehold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0" name="Text Placehold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5" name="Text Placehold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2</a:t>
            </a:r>
            <a:endParaRPr lang="en-ZA" dirty="0"/>
          </a:p>
        </p:txBody>
      </p:sp>
      <p:sp>
        <p:nvSpPr>
          <p:cNvPr id="16" name="Text Placehold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3</a:t>
            </a:r>
            <a:endParaRPr lang="en-ZA" dirty="0"/>
          </a:p>
        </p:txBody>
      </p:sp>
      <p:sp>
        <p:nvSpPr>
          <p:cNvPr id="24" name="Text Placehold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4</a:t>
            </a:r>
            <a:endParaRPr lang="en-ZA" dirty="0"/>
          </a:p>
        </p:txBody>
      </p:sp>
      <p:cxnSp>
        <p:nvCxnSpPr>
          <p:cNvPr id="10" name="Straight Connector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2905CA6-DE55-4A2F-A639-E614A05E9F0F}" type="datetimeFigureOut">
              <a:rPr lang="en-US" smtClean="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4908B0D-C4BD-4334-8DED-D4BF671A00DC}" type="slidenum">
              <a:rPr lang="en-US" smtClean="0"/>
              <a:t>‹#›</a:t>
            </a:fld>
            <a:endParaRPr lang="en-US"/>
          </a:p>
        </p:txBody>
      </p:sp>
    </p:spTree>
    <p:extLst>
      <p:ext uri="{BB962C8B-B14F-4D97-AF65-F5344CB8AC3E}">
        <p14:creationId xmlns:p14="http://schemas.microsoft.com/office/powerpoint/2010/main" val="336353158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4_Title Slide with Image">
    <p:bg>
      <p:bgPr>
        <a:solidFill>
          <a:schemeClr val="accent2"/>
        </a:solidFill>
        <a:effectLst/>
      </p:bgPr>
    </p:bg>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AA99C074-A230-B944-8FEA-870A76765C60}"/>
              </a:ext>
            </a:extLst>
          </p:cNvPr>
          <p:cNvSpPr>
            <a:spLocks noGrp="1"/>
          </p:cNvSpPr>
          <p:nvPr>
            <p:ph type="title" hasCustomPrompt="1"/>
          </p:nvPr>
        </p:nvSpPr>
        <p:spPr>
          <a:xfrm>
            <a:off x="2565399" y="3107447"/>
            <a:ext cx="7252505" cy="891250"/>
          </a:xfrm>
        </p:spPr>
        <p:txBody>
          <a:bodyPr anchor="t">
            <a:noAutofit/>
          </a:bodyPr>
          <a:lstStyle>
            <a:lvl1pPr algn="ctr">
              <a:defRPr sz="5000" b="1">
                <a:solidFill>
                  <a:schemeClr val="bg1"/>
                </a:solidFill>
                <a:latin typeface="+mj-lt"/>
              </a:defRPr>
            </a:lvl1pPr>
          </a:lstStyle>
          <a:p>
            <a:r>
              <a:rPr lang="en-US" dirty="0"/>
              <a:t>CLICK TO ADD TITLE</a:t>
            </a:r>
          </a:p>
        </p:txBody>
      </p:sp>
      <p:sp>
        <p:nvSpPr>
          <p:cNvPr id="13" name="Text Placeholder 12">
            <a:extLst>
              <a:ext uri="{FF2B5EF4-FFF2-40B4-BE49-F238E27FC236}">
                <a16:creationId xmlns:a16="http://schemas.microsoft.com/office/drawing/2014/main" id="{1221857D-ECFA-4D4D-91DF-E36500791501}"/>
              </a:ext>
            </a:extLst>
          </p:cNvPr>
          <p:cNvSpPr>
            <a:spLocks noGrp="1"/>
          </p:cNvSpPr>
          <p:nvPr>
            <p:ph type="body" sz="quarter" idx="14" hasCustomPrompt="1"/>
          </p:nvPr>
        </p:nvSpPr>
        <p:spPr>
          <a:xfrm>
            <a:off x="2565400" y="4195470"/>
            <a:ext cx="7252504" cy="338549"/>
          </a:xfrm>
        </p:spPr>
        <p:txBody>
          <a:bodyPr>
            <a:normAutofit/>
          </a:bodyPr>
          <a:lstStyle>
            <a:lvl1pPr marL="0" indent="0" algn="ctr">
              <a:buNone/>
              <a:defRPr sz="1600" spc="300">
                <a:solidFill>
                  <a:schemeClr val="bg1"/>
                </a:solidFill>
                <a:latin typeface="+mn-lt"/>
                <a:cs typeface="Arial" panose="020B0604020202020204" pitchFamily="34" charset="0"/>
              </a:defRPr>
            </a:lvl1pPr>
          </a:lstStyle>
          <a:p>
            <a:pPr lvl="0"/>
            <a:r>
              <a:rPr lang="en-US" dirty="0"/>
              <a:t>SUBTITLE GOES HERE</a:t>
            </a:r>
          </a:p>
        </p:txBody>
      </p:sp>
      <p:sp>
        <p:nvSpPr>
          <p:cNvPr id="5" name="Shape 62" title="Decorative">
            <a:extLst>
              <a:ext uri="{FF2B5EF4-FFF2-40B4-BE49-F238E27FC236}">
                <a16:creationId xmlns:a16="http://schemas.microsoft.com/office/drawing/2014/main" id="{E1A23DB6-E067-4A30-8C4B-98B452428518}"/>
              </a:ext>
            </a:extLst>
          </p:cNvPr>
          <p:cNvSpPr/>
          <p:nvPr userDrawn="1"/>
        </p:nvSpPr>
        <p:spPr>
          <a:xfrm rot="16200000" flipV="1">
            <a:off x="6096000" y="2924870"/>
            <a:ext cx="0" cy="2188805"/>
          </a:xfrm>
          <a:prstGeom prst="line">
            <a:avLst/>
          </a:prstGeom>
          <a:ln w="25400">
            <a:solidFill>
              <a:schemeClr val="bg1"/>
            </a:solidFill>
            <a:miter lim="400000"/>
          </a:ln>
        </p:spPr>
        <p:txBody>
          <a:bodyPr lIns="19050" tIns="19050" rIns="19050" bIns="19050" anchor="ctr"/>
          <a:lstStyle/>
          <a:p>
            <a:pPr algn="ctr">
              <a:defRPr sz="3000">
                <a:solidFill>
                  <a:srgbClr val="000000"/>
                </a:solidFill>
                <a:latin typeface="Helvetica Light"/>
                <a:ea typeface="Helvetica Light"/>
                <a:cs typeface="Helvetica Light"/>
                <a:sym typeface="Helvetica Light"/>
              </a:defRPr>
            </a:pPr>
            <a:endParaRPr sz="1500" dirty="0"/>
          </a:p>
        </p:txBody>
      </p:sp>
      <p:sp>
        <p:nvSpPr>
          <p:cNvPr id="7" name="Rectangle 6" title="Decorative"/>
          <p:cNvSpPr/>
          <p:nvPr userDrawn="1"/>
        </p:nvSpPr>
        <p:spPr>
          <a:xfrm>
            <a:off x="1238104" y="860778"/>
            <a:ext cx="9715792" cy="5136445"/>
          </a:xfrm>
          <a:prstGeom prst="rect">
            <a:avLst/>
          </a:prstGeom>
          <a:noFill/>
          <a:ln w="76200">
            <a:solidFill>
              <a:schemeClr val="accent2">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63336810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C764DE79-268F-4C1A-8933-263129D2AF90}" type="datetimeFigureOut">
              <a:rPr lang="en-US" dirty="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a:p>
        </p:txBody>
      </p:sp>
    </p:spTree>
    <p:extLst>
      <p:ext uri="{BB962C8B-B14F-4D97-AF65-F5344CB8AC3E}">
        <p14:creationId xmlns:p14="http://schemas.microsoft.com/office/powerpoint/2010/main" val="60657382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764DE79-268F-4C1A-8933-263129D2AF90}" type="datetimeFigureOut">
              <a:rPr lang="en-US" dirty="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a:p>
        </p:txBody>
      </p:sp>
    </p:spTree>
    <p:extLst>
      <p:ext uri="{BB962C8B-B14F-4D97-AF65-F5344CB8AC3E}">
        <p14:creationId xmlns:p14="http://schemas.microsoft.com/office/powerpoint/2010/main" val="68129772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a:p>
        </p:txBody>
      </p:sp>
    </p:spTree>
    <p:extLst>
      <p:ext uri="{BB962C8B-B14F-4D97-AF65-F5344CB8AC3E}">
        <p14:creationId xmlns:p14="http://schemas.microsoft.com/office/powerpoint/2010/main" val="211363198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C764DE79-268F-4C1A-8933-263129D2AF90}" type="datetimeFigureOut">
              <a:rPr lang="en-US" dirty="0"/>
              <a:t>10/29/2022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a:p>
        </p:txBody>
      </p:sp>
    </p:spTree>
    <p:extLst>
      <p:ext uri="{BB962C8B-B14F-4D97-AF65-F5344CB8AC3E}">
        <p14:creationId xmlns:p14="http://schemas.microsoft.com/office/powerpoint/2010/main" val="394652050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C764DE79-268F-4C1A-8933-263129D2AF90}" type="datetimeFigureOut">
              <a:rPr lang="en-US" dirty="0"/>
              <a:t>10/29/2022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8F63A3B-78C7-47BE-AE5E-E10140E04643}" type="slidenum">
              <a:rPr lang="en-US" dirty="0"/>
              <a:t>‹#›</a:t>
            </a:fld>
            <a:endParaRPr lang="en-US"/>
          </a:p>
        </p:txBody>
      </p:sp>
    </p:spTree>
    <p:extLst>
      <p:ext uri="{BB962C8B-B14F-4D97-AF65-F5344CB8AC3E}">
        <p14:creationId xmlns:p14="http://schemas.microsoft.com/office/powerpoint/2010/main" val="96233825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C764DE79-268F-4C1A-8933-263129D2AF90}" type="datetimeFigureOut">
              <a:rPr lang="en-US" dirty="0"/>
              <a:t>10/29/2022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8F63A3B-78C7-47BE-AE5E-E10140E04643}" type="slidenum">
              <a:rPr lang="en-US" dirty="0"/>
              <a:t>‹#›</a:t>
            </a:fld>
            <a:endParaRPr lang="en-US"/>
          </a:p>
        </p:txBody>
      </p:sp>
    </p:spTree>
    <p:extLst>
      <p:ext uri="{BB962C8B-B14F-4D97-AF65-F5344CB8AC3E}">
        <p14:creationId xmlns:p14="http://schemas.microsoft.com/office/powerpoint/2010/main" val="92657867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10/29/2022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a:p>
        </p:txBody>
      </p:sp>
    </p:spTree>
    <p:extLst>
      <p:ext uri="{BB962C8B-B14F-4D97-AF65-F5344CB8AC3E}">
        <p14:creationId xmlns:p14="http://schemas.microsoft.com/office/powerpoint/2010/main" val="193011560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10/29/2022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a:p>
        </p:txBody>
      </p:sp>
    </p:spTree>
    <p:extLst>
      <p:ext uri="{BB962C8B-B14F-4D97-AF65-F5344CB8AC3E}">
        <p14:creationId xmlns:p14="http://schemas.microsoft.com/office/powerpoint/2010/main" val="163144710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 name="Straight Connector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4" name="Date Placehold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340584894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10/29/2022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a:p>
        </p:txBody>
      </p:sp>
    </p:spTree>
    <p:extLst>
      <p:ext uri="{BB962C8B-B14F-4D97-AF65-F5344CB8AC3E}">
        <p14:creationId xmlns:p14="http://schemas.microsoft.com/office/powerpoint/2010/main" val="340679218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764DE79-268F-4C1A-8933-263129D2AF90}" type="datetimeFigureOut">
              <a:rPr lang="en-US" dirty="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a:p>
        </p:txBody>
      </p:sp>
    </p:spTree>
    <p:extLst>
      <p:ext uri="{BB962C8B-B14F-4D97-AF65-F5344CB8AC3E}">
        <p14:creationId xmlns:p14="http://schemas.microsoft.com/office/powerpoint/2010/main" val="139566619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764DE79-268F-4C1A-8933-263129D2AF90}" type="datetimeFigureOut">
              <a:rPr lang="en-US" dirty="0"/>
              <a:t>10/29/2022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a:p>
        </p:txBody>
      </p:sp>
    </p:spTree>
    <p:extLst>
      <p:ext uri="{BB962C8B-B14F-4D97-AF65-F5344CB8AC3E}">
        <p14:creationId xmlns:p14="http://schemas.microsoft.com/office/powerpoint/2010/main" val="93065918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4.xml"/><Relationship Id="rId13" Type="http://schemas.openxmlformats.org/officeDocument/2006/relationships/slideLayout" Target="../slideLayouts/slideLayout49.xml"/><Relationship Id="rId18" Type="http://schemas.openxmlformats.org/officeDocument/2006/relationships/theme" Target="../theme/theme3.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slideLayout" Target="../slideLayouts/slideLayout48.xml"/><Relationship Id="rId17" Type="http://schemas.openxmlformats.org/officeDocument/2006/relationships/slideLayout" Target="../slideLayouts/slideLayout53.xml"/><Relationship Id="rId2" Type="http://schemas.openxmlformats.org/officeDocument/2006/relationships/slideLayout" Target="../slideLayouts/slideLayout38.xml"/><Relationship Id="rId16" Type="http://schemas.openxmlformats.org/officeDocument/2006/relationships/slideLayout" Target="../slideLayouts/slideLayout52.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5" Type="http://schemas.openxmlformats.org/officeDocument/2006/relationships/slideLayout" Target="../slideLayouts/slideLayout5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 Id="rId14" Type="http://schemas.openxmlformats.org/officeDocument/2006/relationships/slideLayout" Target="../slideLayouts/slideLayout5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1.xml"/><Relationship Id="rId13" Type="http://schemas.openxmlformats.org/officeDocument/2006/relationships/slideLayout" Target="../slideLayouts/slideLayout66.xml"/><Relationship Id="rId3" Type="http://schemas.openxmlformats.org/officeDocument/2006/relationships/slideLayout" Target="../slideLayouts/slideLayout56.xml"/><Relationship Id="rId7" Type="http://schemas.openxmlformats.org/officeDocument/2006/relationships/slideLayout" Target="../slideLayouts/slideLayout60.xml"/><Relationship Id="rId12" Type="http://schemas.openxmlformats.org/officeDocument/2006/relationships/slideLayout" Target="../slideLayouts/slideLayout65.xml"/><Relationship Id="rId17" Type="http://schemas.openxmlformats.org/officeDocument/2006/relationships/theme" Target="../theme/theme4.xml"/><Relationship Id="rId2" Type="http://schemas.openxmlformats.org/officeDocument/2006/relationships/slideLayout" Target="../slideLayouts/slideLayout55.xml"/><Relationship Id="rId16" Type="http://schemas.openxmlformats.org/officeDocument/2006/relationships/slideLayout" Target="../slideLayouts/slideLayout69.xml"/><Relationship Id="rId1" Type="http://schemas.openxmlformats.org/officeDocument/2006/relationships/slideLayout" Target="../slideLayouts/slideLayout54.xml"/><Relationship Id="rId6" Type="http://schemas.openxmlformats.org/officeDocument/2006/relationships/slideLayout" Target="../slideLayouts/slideLayout59.xml"/><Relationship Id="rId11" Type="http://schemas.openxmlformats.org/officeDocument/2006/relationships/slideLayout" Target="../slideLayouts/slideLayout64.xml"/><Relationship Id="rId5" Type="http://schemas.openxmlformats.org/officeDocument/2006/relationships/slideLayout" Target="../slideLayouts/slideLayout58.xml"/><Relationship Id="rId15" Type="http://schemas.openxmlformats.org/officeDocument/2006/relationships/slideLayout" Target="../slideLayouts/slideLayout68.xml"/><Relationship Id="rId10" Type="http://schemas.openxmlformats.org/officeDocument/2006/relationships/slideLayout" Target="../slideLayouts/slideLayout63.xml"/><Relationship Id="rId4" Type="http://schemas.openxmlformats.org/officeDocument/2006/relationships/slideLayout" Target="../slideLayouts/slideLayout57.xml"/><Relationship Id="rId9" Type="http://schemas.openxmlformats.org/officeDocument/2006/relationships/slideLayout" Target="../slideLayouts/slideLayout62.xml"/><Relationship Id="rId14" Type="http://schemas.openxmlformats.org/officeDocument/2006/relationships/slideLayout" Target="../slideLayouts/slideLayout6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theme" Target="../theme/theme5.xml"/><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9.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theme" Target="../theme/theme6.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r>
              <a:rPr lang="en-US" dirty="0"/>
              <a:t>7/1/20XX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r>
              <a:rPr lang="en-US" dirty="0"/>
              <a:t>Pitch deck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
        <p:cNvGrpSpPr/>
        <p:nvPr/>
      </p:nvGrpSpPr>
      <p:grpSpPr>
        <a:xfrm>
          <a:off x="0" y="0"/>
          <a:ext cx="0" cy="0"/>
          <a:chOff x="0" y="0"/>
          <a:chExt cx="0" cy="0"/>
        </a:xfrm>
      </p:grpSpPr>
      <p:sp>
        <p:nvSpPr>
          <p:cNvPr id="6" name="Google Shape;6;g173369fca1e_0_465"/>
          <p:cNvSpPr txBox="1">
            <a:spLocks noGrp="1"/>
          </p:cNvSpPr>
          <p:nvPr>
            <p:ph type="title"/>
          </p:nvPr>
        </p:nvSpPr>
        <p:spPr>
          <a:xfrm>
            <a:off x="415600" y="593367"/>
            <a:ext cx="11360700" cy="763500"/>
          </a:xfrm>
          <a:prstGeom prst="rect">
            <a:avLst/>
          </a:prstGeom>
          <a:noFill/>
          <a:ln>
            <a:noFill/>
          </a:ln>
        </p:spPr>
        <p:txBody>
          <a:bodyPr spcFirstLastPara="1" wrap="square" lIns="121900" tIns="121900" rIns="121900" bIns="121900" anchor="t" anchorCtr="0">
            <a:normAutofit/>
          </a:bodyPr>
          <a:lstStyle>
            <a:lvl1pPr lvl="0">
              <a:spcBef>
                <a:spcPts val="0"/>
              </a:spcBef>
              <a:spcAft>
                <a:spcPts val="0"/>
              </a:spcAft>
              <a:buClr>
                <a:schemeClr val="lt1"/>
              </a:buClr>
              <a:buSzPts val="3700"/>
              <a:buFont typeface="Nunito"/>
              <a:buNone/>
              <a:defRPr sz="3700">
                <a:solidFill>
                  <a:schemeClr val="lt1"/>
                </a:solidFill>
                <a:latin typeface="Nunito"/>
                <a:ea typeface="Nunito"/>
                <a:cs typeface="Nunito"/>
                <a:sym typeface="Nunito"/>
              </a:defRPr>
            </a:lvl1pPr>
            <a:lvl2pPr lvl="1">
              <a:spcBef>
                <a:spcPts val="0"/>
              </a:spcBef>
              <a:spcAft>
                <a:spcPts val="0"/>
              </a:spcAft>
              <a:buClr>
                <a:schemeClr val="lt1"/>
              </a:buClr>
              <a:buSzPts val="3700"/>
              <a:buFont typeface="Nunito"/>
              <a:buNone/>
              <a:defRPr sz="3700">
                <a:solidFill>
                  <a:schemeClr val="lt1"/>
                </a:solidFill>
                <a:latin typeface="Nunito"/>
                <a:ea typeface="Nunito"/>
                <a:cs typeface="Nunito"/>
                <a:sym typeface="Nunito"/>
              </a:defRPr>
            </a:lvl2pPr>
            <a:lvl3pPr lvl="2">
              <a:spcBef>
                <a:spcPts val="0"/>
              </a:spcBef>
              <a:spcAft>
                <a:spcPts val="0"/>
              </a:spcAft>
              <a:buClr>
                <a:schemeClr val="lt1"/>
              </a:buClr>
              <a:buSzPts val="3700"/>
              <a:buFont typeface="Nunito"/>
              <a:buNone/>
              <a:defRPr sz="3700">
                <a:solidFill>
                  <a:schemeClr val="lt1"/>
                </a:solidFill>
                <a:latin typeface="Nunito"/>
                <a:ea typeface="Nunito"/>
                <a:cs typeface="Nunito"/>
                <a:sym typeface="Nunito"/>
              </a:defRPr>
            </a:lvl3pPr>
            <a:lvl4pPr lvl="3">
              <a:spcBef>
                <a:spcPts val="0"/>
              </a:spcBef>
              <a:spcAft>
                <a:spcPts val="0"/>
              </a:spcAft>
              <a:buClr>
                <a:schemeClr val="lt1"/>
              </a:buClr>
              <a:buSzPts val="3700"/>
              <a:buFont typeface="Nunito"/>
              <a:buNone/>
              <a:defRPr sz="3700">
                <a:solidFill>
                  <a:schemeClr val="lt1"/>
                </a:solidFill>
                <a:latin typeface="Nunito"/>
                <a:ea typeface="Nunito"/>
                <a:cs typeface="Nunito"/>
                <a:sym typeface="Nunito"/>
              </a:defRPr>
            </a:lvl4pPr>
            <a:lvl5pPr lvl="4">
              <a:spcBef>
                <a:spcPts val="0"/>
              </a:spcBef>
              <a:spcAft>
                <a:spcPts val="0"/>
              </a:spcAft>
              <a:buClr>
                <a:schemeClr val="lt1"/>
              </a:buClr>
              <a:buSzPts val="3700"/>
              <a:buFont typeface="Nunito"/>
              <a:buNone/>
              <a:defRPr sz="3700">
                <a:solidFill>
                  <a:schemeClr val="lt1"/>
                </a:solidFill>
                <a:latin typeface="Nunito"/>
                <a:ea typeface="Nunito"/>
                <a:cs typeface="Nunito"/>
                <a:sym typeface="Nunito"/>
              </a:defRPr>
            </a:lvl5pPr>
            <a:lvl6pPr lvl="5">
              <a:spcBef>
                <a:spcPts val="0"/>
              </a:spcBef>
              <a:spcAft>
                <a:spcPts val="0"/>
              </a:spcAft>
              <a:buClr>
                <a:schemeClr val="lt1"/>
              </a:buClr>
              <a:buSzPts val="3700"/>
              <a:buFont typeface="Nunito"/>
              <a:buNone/>
              <a:defRPr sz="3700">
                <a:solidFill>
                  <a:schemeClr val="lt1"/>
                </a:solidFill>
                <a:latin typeface="Nunito"/>
                <a:ea typeface="Nunito"/>
                <a:cs typeface="Nunito"/>
                <a:sym typeface="Nunito"/>
              </a:defRPr>
            </a:lvl6pPr>
            <a:lvl7pPr lvl="6">
              <a:spcBef>
                <a:spcPts val="0"/>
              </a:spcBef>
              <a:spcAft>
                <a:spcPts val="0"/>
              </a:spcAft>
              <a:buClr>
                <a:schemeClr val="lt1"/>
              </a:buClr>
              <a:buSzPts val="3700"/>
              <a:buFont typeface="Nunito"/>
              <a:buNone/>
              <a:defRPr sz="3700">
                <a:solidFill>
                  <a:schemeClr val="lt1"/>
                </a:solidFill>
                <a:latin typeface="Nunito"/>
                <a:ea typeface="Nunito"/>
                <a:cs typeface="Nunito"/>
                <a:sym typeface="Nunito"/>
              </a:defRPr>
            </a:lvl7pPr>
            <a:lvl8pPr lvl="7">
              <a:spcBef>
                <a:spcPts val="0"/>
              </a:spcBef>
              <a:spcAft>
                <a:spcPts val="0"/>
              </a:spcAft>
              <a:buClr>
                <a:schemeClr val="lt1"/>
              </a:buClr>
              <a:buSzPts val="3700"/>
              <a:buFont typeface="Nunito"/>
              <a:buNone/>
              <a:defRPr sz="3700">
                <a:solidFill>
                  <a:schemeClr val="lt1"/>
                </a:solidFill>
                <a:latin typeface="Nunito"/>
                <a:ea typeface="Nunito"/>
                <a:cs typeface="Nunito"/>
                <a:sym typeface="Nunito"/>
              </a:defRPr>
            </a:lvl8pPr>
            <a:lvl9pPr lvl="8">
              <a:spcBef>
                <a:spcPts val="0"/>
              </a:spcBef>
              <a:spcAft>
                <a:spcPts val="0"/>
              </a:spcAft>
              <a:buClr>
                <a:schemeClr val="lt1"/>
              </a:buClr>
              <a:buSzPts val="3700"/>
              <a:buFont typeface="Nunito"/>
              <a:buNone/>
              <a:defRPr sz="3700">
                <a:solidFill>
                  <a:schemeClr val="lt1"/>
                </a:solidFill>
                <a:latin typeface="Nunito"/>
                <a:ea typeface="Nunito"/>
                <a:cs typeface="Nunito"/>
                <a:sym typeface="Nunito"/>
              </a:defRPr>
            </a:lvl9pPr>
          </a:lstStyle>
          <a:p>
            <a:endParaRPr/>
          </a:p>
        </p:txBody>
      </p:sp>
      <p:sp>
        <p:nvSpPr>
          <p:cNvPr id="7" name="Google Shape;7;g173369fca1e_0_465"/>
          <p:cNvSpPr txBox="1">
            <a:spLocks noGrp="1"/>
          </p:cNvSpPr>
          <p:nvPr>
            <p:ph type="body" idx="1"/>
          </p:nvPr>
        </p:nvSpPr>
        <p:spPr>
          <a:xfrm>
            <a:off x="415600" y="1536633"/>
            <a:ext cx="11360700" cy="4521600"/>
          </a:xfrm>
          <a:prstGeom prst="rect">
            <a:avLst/>
          </a:prstGeom>
          <a:noFill/>
          <a:ln>
            <a:noFill/>
          </a:ln>
        </p:spPr>
        <p:txBody>
          <a:bodyPr spcFirstLastPara="1" wrap="square" lIns="121900" tIns="121900" rIns="121900" bIns="121900" anchor="t" anchorCtr="0">
            <a:normAutofit/>
          </a:bodyPr>
          <a:lstStyle>
            <a:lvl1pPr marL="457200" lvl="0" indent="-336550">
              <a:lnSpc>
                <a:spcPct val="115000"/>
              </a:lnSpc>
              <a:spcBef>
                <a:spcPts val="0"/>
              </a:spcBef>
              <a:spcAft>
                <a:spcPts val="0"/>
              </a:spcAft>
              <a:buClr>
                <a:schemeClr val="dk2"/>
              </a:buClr>
              <a:buSzPts val="1700"/>
              <a:buFont typeface="Calibri"/>
              <a:buChar char="●"/>
              <a:defRPr sz="1700">
                <a:solidFill>
                  <a:schemeClr val="dk2"/>
                </a:solidFill>
                <a:latin typeface="Calibri"/>
                <a:ea typeface="Calibri"/>
                <a:cs typeface="Calibri"/>
                <a:sym typeface="Calibri"/>
              </a:defRPr>
            </a:lvl1pPr>
            <a:lvl2pPr marL="914400" lvl="1" indent="-323850">
              <a:lnSpc>
                <a:spcPct val="115000"/>
              </a:lnSpc>
              <a:spcBef>
                <a:spcPts val="0"/>
              </a:spcBef>
              <a:spcAft>
                <a:spcPts val="0"/>
              </a:spcAft>
              <a:buClr>
                <a:schemeClr val="dk2"/>
              </a:buClr>
              <a:buSzPts val="1500"/>
              <a:buFont typeface="Calibri"/>
              <a:buChar char="○"/>
              <a:defRPr sz="1500">
                <a:solidFill>
                  <a:schemeClr val="dk2"/>
                </a:solidFill>
                <a:latin typeface="Calibri"/>
                <a:ea typeface="Calibri"/>
                <a:cs typeface="Calibri"/>
                <a:sym typeface="Calibri"/>
              </a:defRPr>
            </a:lvl2pPr>
            <a:lvl3pPr marL="1371600" lvl="2" indent="-323850">
              <a:lnSpc>
                <a:spcPct val="115000"/>
              </a:lnSpc>
              <a:spcBef>
                <a:spcPts val="0"/>
              </a:spcBef>
              <a:spcAft>
                <a:spcPts val="0"/>
              </a:spcAft>
              <a:buClr>
                <a:schemeClr val="dk2"/>
              </a:buClr>
              <a:buSzPts val="1500"/>
              <a:buFont typeface="Calibri"/>
              <a:buChar char="■"/>
              <a:defRPr sz="1500">
                <a:solidFill>
                  <a:schemeClr val="dk2"/>
                </a:solidFill>
                <a:latin typeface="Calibri"/>
                <a:ea typeface="Calibri"/>
                <a:cs typeface="Calibri"/>
                <a:sym typeface="Calibri"/>
              </a:defRPr>
            </a:lvl3pPr>
            <a:lvl4pPr marL="1828800" lvl="3" indent="-323850">
              <a:lnSpc>
                <a:spcPct val="115000"/>
              </a:lnSpc>
              <a:spcBef>
                <a:spcPts val="0"/>
              </a:spcBef>
              <a:spcAft>
                <a:spcPts val="0"/>
              </a:spcAft>
              <a:buClr>
                <a:schemeClr val="dk2"/>
              </a:buClr>
              <a:buSzPts val="1500"/>
              <a:buFont typeface="Calibri"/>
              <a:buChar char="●"/>
              <a:defRPr sz="1500">
                <a:solidFill>
                  <a:schemeClr val="dk2"/>
                </a:solidFill>
                <a:latin typeface="Calibri"/>
                <a:ea typeface="Calibri"/>
                <a:cs typeface="Calibri"/>
                <a:sym typeface="Calibri"/>
              </a:defRPr>
            </a:lvl4pPr>
            <a:lvl5pPr marL="2286000" lvl="4" indent="-323850">
              <a:lnSpc>
                <a:spcPct val="115000"/>
              </a:lnSpc>
              <a:spcBef>
                <a:spcPts val="0"/>
              </a:spcBef>
              <a:spcAft>
                <a:spcPts val="0"/>
              </a:spcAft>
              <a:buClr>
                <a:schemeClr val="dk2"/>
              </a:buClr>
              <a:buSzPts val="1500"/>
              <a:buFont typeface="Calibri"/>
              <a:buChar char="○"/>
              <a:defRPr sz="1500">
                <a:solidFill>
                  <a:schemeClr val="dk2"/>
                </a:solidFill>
                <a:latin typeface="Calibri"/>
                <a:ea typeface="Calibri"/>
                <a:cs typeface="Calibri"/>
                <a:sym typeface="Calibri"/>
              </a:defRPr>
            </a:lvl5pPr>
            <a:lvl6pPr marL="2743200" lvl="5" indent="-323850">
              <a:lnSpc>
                <a:spcPct val="115000"/>
              </a:lnSpc>
              <a:spcBef>
                <a:spcPts val="0"/>
              </a:spcBef>
              <a:spcAft>
                <a:spcPts val="0"/>
              </a:spcAft>
              <a:buClr>
                <a:schemeClr val="dk2"/>
              </a:buClr>
              <a:buSzPts val="1500"/>
              <a:buFont typeface="Calibri"/>
              <a:buChar char="■"/>
              <a:defRPr sz="1500">
                <a:solidFill>
                  <a:schemeClr val="dk2"/>
                </a:solidFill>
                <a:latin typeface="Calibri"/>
                <a:ea typeface="Calibri"/>
                <a:cs typeface="Calibri"/>
                <a:sym typeface="Calibri"/>
              </a:defRPr>
            </a:lvl6pPr>
            <a:lvl7pPr marL="3200400" lvl="6" indent="-323850">
              <a:lnSpc>
                <a:spcPct val="115000"/>
              </a:lnSpc>
              <a:spcBef>
                <a:spcPts val="0"/>
              </a:spcBef>
              <a:spcAft>
                <a:spcPts val="0"/>
              </a:spcAft>
              <a:buClr>
                <a:schemeClr val="dk2"/>
              </a:buClr>
              <a:buSzPts val="1500"/>
              <a:buFont typeface="Calibri"/>
              <a:buChar char="●"/>
              <a:defRPr sz="1500">
                <a:solidFill>
                  <a:schemeClr val="dk2"/>
                </a:solidFill>
                <a:latin typeface="Calibri"/>
                <a:ea typeface="Calibri"/>
                <a:cs typeface="Calibri"/>
                <a:sym typeface="Calibri"/>
              </a:defRPr>
            </a:lvl7pPr>
            <a:lvl8pPr marL="3657600" lvl="7" indent="-323850">
              <a:lnSpc>
                <a:spcPct val="115000"/>
              </a:lnSpc>
              <a:spcBef>
                <a:spcPts val="0"/>
              </a:spcBef>
              <a:spcAft>
                <a:spcPts val="0"/>
              </a:spcAft>
              <a:buClr>
                <a:schemeClr val="dk2"/>
              </a:buClr>
              <a:buSzPts val="1500"/>
              <a:buFont typeface="Calibri"/>
              <a:buChar char="○"/>
              <a:defRPr sz="1500">
                <a:solidFill>
                  <a:schemeClr val="dk2"/>
                </a:solidFill>
                <a:latin typeface="Calibri"/>
                <a:ea typeface="Calibri"/>
                <a:cs typeface="Calibri"/>
                <a:sym typeface="Calibri"/>
              </a:defRPr>
            </a:lvl8pPr>
            <a:lvl9pPr marL="4114800" lvl="8" indent="-323850">
              <a:lnSpc>
                <a:spcPct val="115000"/>
              </a:lnSpc>
              <a:spcBef>
                <a:spcPts val="0"/>
              </a:spcBef>
              <a:spcAft>
                <a:spcPts val="0"/>
              </a:spcAft>
              <a:buClr>
                <a:schemeClr val="dk2"/>
              </a:buClr>
              <a:buSzPts val="1500"/>
              <a:buFont typeface="Calibri"/>
              <a:buChar char="■"/>
              <a:defRPr sz="1500">
                <a:solidFill>
                  <a:schemeClr val="dk2"/>
                </a:solidFill>
                <a:latin typeface="Calibri"/>
                <a:ea typeface="Calibri"/>
                <a:cs typeface="Calibri"/>
                <a:sym typeface="Calibri"/>
              </a:defRPr>
            </a:lvl9pPr>
          </a:lstStyle>
          <a:p>
            <a:endParaRPr/>
          </a:p>
        </p:txBody>
      </p:sp>
      <p:sp>
        <p:nvSpPr>
          <p:cNvPr id="8" name="Google Shape;8;g173369fca1e_0_465"/>
          <p:cNvSpPr txBox="1">
            <a:spLocks noGrp="1"/>
          </p:cNvSpPr>
          <p:nvPr>
            <p:ph type="sldNum" idx="12"/>
          </p:nvPr>
        </p:nvSpPr>
        <p:spPr>
          <a:xfrm>
            <a:off x="11187645" y="6058224"/>
            <a:ext cx="731700" cy="524700"/>
          </a:xfrm>
          <a:prstGeom prst="rect">
            <a:avLst/>
          </a:prstGeom>
          <a:noFill/>
          <a:ln>
            <a:noFill/>
          </a:ln>
        </p:spPr>
        <p:txBody>
          <a:bodyPr spcFirstLastPara="1" wrap="square" lIns="121900" tIns="121900" rIns="121900" bIns="121900" anchor="ctr" anchorCtr="0">
            <a:normAutofit/>
          </a:bodyPr>
          <a:lstStyle>
            <a:lvl1pPr lvl="0" algn="r">
              <a:buNone/>
              <a:defRPr sz="1300">
                <a:solidFill>
                  <a:schemeClr val="dk2"/>
                </a:solidFill>
                <a:latin typeface="Nunito"/>
                <a:ea typeface="Nunito"/>
                <a:cs typeface="Nunito"/>
                <a:sym typeface="Nunito"/>
              </a:defRPr>
            </a:lvl1pPr>
            <a:lvl2pPr lvl="1" algn="r">
              <a:buNone/>
              <a:defRPr sz="1300">
                <a:solidFill>
                  <a:schemeClr val="dk2"/>
                </a:solidFill>
                <a:latin typeface="Nunito"/>
                <a:ea typeface="Nunito"/>
                <a:cs typeface="Nunito"/>
                <a:sym typeface="Nunito"/>
              </a:defRPr>
            </a:lvl2pPr>
            <a:lvl3pPr lvl="2" algn="r">
              <a:buNone/>
              <a:defRPr sz="1300">
                <a:solidFill>
                  <a:schemeClr val="dk2"/>
                </a:solidFill>
                <a:latin typeface="Nunito"/>
                <a:ea typeface="Nunito"/>
                <a:cs typeface="Nunito"/>
                <a:sym typeface="Nunito"/>
              </a:defRPr>
            </a:lvl3pPr>
            <a:lvl4pPr lvl="3" algn="r">
              <a:buNone/>
              <a:defRPr sz="1300">
                <a:solidFill>
                  <a:schemeClr val="dk2"/>
                </a:solidFill>
                <a:latin typeface="Nunito"/>
                <a:ea typeface="Nunito"/>
                <a:cs typeface="Nunito"/>
                <a:sym typeface="Nunito"/>
              </a:defRPr>
            </a:lvl4pPr>
            <a:lvl5pPr lvl="4" algn="r">
              <a:buNone/>
              <a:defRPr sz="1300">
                <a:solidFill>
                  <a:schemeClr val="dk2"/>
                </a:solidFill>
                <a:latin typeface="Nunito"/>
                <a:ea typeface="Nunito"/>
                <a:cs typeface="Nunito"/>
                <a:sym typeface="Nunito"/>
              </a:defRPr>
            </a:lvl5pPr>
            <a:lvl6pPr lvl="5" algn="r">
              <a:buNone/>
              <a:defRPr sz="1300">
                <a:solidFill>
                  <a:schemeClr val="dk2"/>
                </a:solidFill>
                <a:latin typeface="Nunito"/>
                <a:ea typeface="Nunito"/>
                <a:cs typeface="Nunito"/>
                <a:sym typeface="Nunito"/>
              </a:defRPr>
            </a:lvl6pPr>
            <a:lvl7pPr lvl="6" algn="r">
              <a:buNone/>
              <a:defRPr sz="1300">
                <a:solidFill>
                  <a:schemeClr val="dk2"/>
                </a:solidFill>
                <a:latin typeface="Nunito"/>
                <a:ea typeface="Nunito"/>
                <a:cs typeface="Nunito"/>
                <a:sym typeface="Nunito"/>
              </a:defRPr>
            </a:lvl7pPr>
            <a:lvl8pPr lvl="7" algn="r">
              <a:buNone/>
              <a:defRPr sz="1300">
                <a:solidFill>
                  <a:schemeClr val="dk2"/>
                </a:solidFill>
                <a:latin typeface="Nunito"/>
                <a:ea typeface="Nunito"/>
                <a:cs typeface="Nunito"/>
                <a:sym typeface="Nunito"/>
              </a:defRPr>
            </a:lvl8pPr>
            <a:lvl9pPr lvl="8" algn="r">
              <a:buNone/>
              <a:defRPr sz="1300">
                <a:solidFill>
                  <a:schemeClr val="dk2"/>
                </a:solidFill>
                <a:latin typeface="Nunito"/>
                <a:ea typeface="Nunito"/>
                <a:cs typeface="Nunito"/>
                <a:sym typeface="Nunito"/>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413291970"/>
      </p:ext>
    </p:extLst>
  </p:cSld>
  <p:clrMap bg1="lt1" tx1="dk1" bg2="dk2" tx2="lt2" accent1="accent1" accent2="accent2" accent3="accent3" accent4="accent4" accent5="accent5" accent6="accent6" hlink="hlink" folHlink="folHlink"/>
  <p:sldLayoutIdLst>
    <p:sldLayoutId id="2147483694" r:id="rId1"/>
    <p:sldLayoutId id="2147483695" r:id="rId2"/>
    <p:sldLayoutId id="2147483696" r:id="rId3"/>
    <p:sldLayoutId id="2147483697" r:id="rId4"/>
    <p:sldLayoutId id="2147483698" r:id="rId5"/>
    <p:sldLayoutId id="2147483699" r:id="rId6"/>
    <p:sldLayoutId id="2147483700" r:id="rId7"/>
    <p:sldLayoutId id="2147483701" r:id="rId8"/>
    <p:sldLayoutId id="2147483702" r:id="rId9"/>
    <p:sldLayoutId id="2147483703" r:id="rId10"/>
    <p:sldLayoutId id="2147483704" r:id="rId11"/>
    <p:sldLayoutId id="2147483705" r:id="rId12"/>
    <p:sldLayoutId id="2147483706" r:id="rId1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7" name="Group 6"/>
          <p:cNvGrpSpPr/>
          <p:nvPr/>
        </p:nvGrpSpPr>
        <p:grpSpPr>
          <a:xfrm>
            <a:off x="0" y="-8467"/>
            <a:ext cx="12192000" cy="6866467"/>
            <a:chOff x="0" y="-8467"/>
            <a:chExt cx="12192000" cy="6866467"/>
          </a:xfrm>
        </p:grpSpPr>
        <p:cxnSp>
          <p:nvCxnSpPr>
            <p:cNvPr id="20" name="Straight Connector 19"/>
            <p:cNvCxnSpPr/>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2" name="Rectangle 23"/>
            <p:cNvSpPr/>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Rectangle 25"/>
            <p:cNvSpPr/>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4" name="Isosceles Triangle 23"/>
            <p:cNvSpPr/>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5" name="Rectangle 27"/>
            <p:cNvSpPr/>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Rectangle 28"/>
            <p:cNvSpPr/>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Rectangle 29"/>
            <p:cNvSpPr/>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Isosceles Triangle 27"/>
            <p:cNvSpPr/>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Isosceles Triangle 28"/>
            <p:cNvSpPr/>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Placeholder 1"/>
          <p:cNvSpPr>
            <a:spLocks noGrp="1"/>
          </p:cNvSpPr>
          <p:nvPr>
            <p:ph type="title"/>
          </p:nvPr>
        </p:nvSpPr>
        <p:spPr>
          <a:xfrm>
            <a:off x="677334" y="609600"/>
            <a:ext cx="8596668" cy="1320800"/>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677334" y="2160589"/>
            <a:ext cx="8596668" cy="388077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7205133" y="6041362"/>
            <a:ext cx="911939" cy="365125"/>
          </a:xfrm>
          <a:prstGeom prst="rect">
            <a:avLst/>
          </a:prstGeom>
        </p:spPr>
        <p:txBody>
          <a:bodyPr vert="horz" lIns="91440" tIns="45720" rIns="91440" bIns="45720" rtlCol="0" anchor="ctr"/>
          <a:lstStyle>
            <a:lvl1pPr algn="r">
              <a:defRPr sz="900">
                <a:solidFill>
                  <a:schemeClr val="tx1">
                    <a:tint val="75000"/>
                  </a:schemeClr>
                </a:solidFill>
              </a:defRPr>
            </a:lvl1pPr>
          </a:lstStyle>
          <a:p>
            <a:r>
              <a:rPr lang="en-US"/>
              <a:t>7/1/20XX</a:t>
            </a:r>
            <a:endParaRPr lang="en-US" dirty="0"/>
          </a:p>
        </p:txBody>
      </p:sp>
      <p:sp>
        <p:nvSpPr>
          <p:cNvPr id="5" name="Footer Placeholder 4"/>
          <p:cNvSpPr>
            <a:spLocks noGrp="1"/>
          </p:cNvSpPr>
          <p:nvPr>
            <p:ph type="ftr" sz="quarter" idx="3"/>
          </p:nvPr>
        </p:nvSpPr>
        <p:spPr>
          <a:xfrm>
            <a:off x="677334" y="6041362"/>
            <a:ext cx="6297612" cy="365125"/>
          </a:xfrm>
          <a:prstGeom prst="rect">
            <a:avLst/>
          </a:prstGeom>
        </p:spPr>
        <p:txBody>
          <a:bodyPr vert="horz" lIns="91440" tIns="45720" rIns="91440" bIns="45720" rtlCol="0" anchor="ctr"/>
          <a:lstStyle>
            <a:lvl1pPr algn="l">
              <a:defRPr sz="900">
                <a:solidFill>
                  <a:schemeClr val="tx1">
                    <a:tint val="75000"/>
                  </a:schemeClr>
                </a:solidFill>
              </a:defRPr>
            </a:lvl1pPr>
          </a:lstStyle>
          <a:p>
            <a:r>
              <a:rPr lang="en-US"/>
              <a:t>Pitch deck title</a:t>
            </a:r>
            <a:endParaRPr lang="en-US" dirty="0"/>
          </a:p>
        </p:txBody>
      </p:sp>
      <p:sp>
        <p:nvSpPr>
          <p:cNvPr id="6" name="Slide Number Placeholder 5"/>
          <p:cNvSpPr>
            <a:spLocks noGrp="1"/>
          </p:cNvSpPr>
          <p:nvPr>
            <p:ph type="sldNum" sz="quarter" idx="4"/>
          </p:nvPr>
        </p:nvSpPr>
        <p:spPr>
          <a:xfrm>
            <a:off x="8590663" y="6041362"/>
            <a:ext cx="683339" cy="365125"/>
          </a:xfrm>
          <a:prstGeom prst="rect">
            <a:avLst/>
          </a:prstGeom>
        </p:spPr>
        <p:txBody>
          <a:bodyPr vert="horz" lIns="91440" tIns="45720" rIns="91440" bIns="45720" rtlCol="0" anchor="ctr"/>
          <a:lstStyle>
            <a:lvl1pPr algn="r">
              <a:defRPr sz="900">
                <a:solidFill>
                  <a:schemeClr val="accent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094973366"/>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 id="2147483744" r:id="rId12"/>
    <p:sldLayoutId id="2147483745" r:id="rId13"/>
    <p:sldLayoutId id="2147483746" r:id="rId14"/>
    <p:sldLayoutId id="2147483747" r:id="rId15"/>
    <p:sldLayoutId id="2147483748" r:id="rId16"/>
    <p:sldLayoutId id="2147483719" r:id="rId17"/>
  </p:sldLayoutIdLst>
  <p:hf hdr="0"/>
  <p:txStyles>
    <p:titleStyle>
      <a:lvl1pPr algn="l" defTabSz="457200" rtl="0" eaLnBrk="1" latinLnBrk="0" hangingPunct="1">
        <a:spcBef>
          <a:spcPct val="0"/>
        </a:spcBef>
        <a:buNone/>
        <a:defRPr sz="3600" kern="1200">
          <a:solidFill>
            <a:schemeClr val="accent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7" name="Group 6"/>
          <p:cNvGrpSpPr/>
          <p:nvPr/>
        </p:nvGrpSpPr>
        <p:grpSpPr>
          <a:xfrm>
            <a:off x="0" y="-8467"/>
            <a:ext cx="12192000" cy="6866467"/>
            <a:chOff x="0" y="-8467"/>
            <a:chExt cx="12192000" cy="6866467"/>
          </a:xfrm>
        </p:grpSpPr>
        <p:cxnSp>
          <p:nvCxnSpPr>
            <p:cNvPr id="20" name="Straight Connector 19"/>
            <p:cNvCxnSpPr/>
            <p:nvPr/>
          </p:nvCxnSpPr>
          <p:spPr>
            <a:xfrm>
              <a:off x="9371012" y="0"/>
              <a:ext cx="1219200" cy="6858000"/>
            </a:xfrm>
            <a:prstGeom prst="line">
              <a:avLst/>
            </a:prstGeom>
            <a:ln w="9525">
              <a:solidFill>
                <a:schemeClr val="bg1">
                  <a:lumMod val="75000"/>
                </a:schemeClr>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425267" y="3681413"/>
              <a:ext cx="4763558" cy="3176587"/>
            </a:xfrm>
            <a:prstGeom prst="line">
              <a:avLst/>
            </a:prstGeom>
            <a:ln w="9525">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2" name="Rectangle 23"/>
            <p:cNvSpPr/>
            <p:nvPr/>
          </p:nvSpPr>
          <p:spPr>
            <a:xfrm>
              <a:off x="9181476" y="-8467"/>
              <a:ext cx="3007349" cy="6866467"/>
            </a:xfrm>
            <a:custGeom>
              <a:avLst/>
              <a:gdLst/>
              <a:ahLst/>
              <a:cxnLst/>
              <a:rect l="l" t="t" r="r" b="b"/>
              <a:pathLst>
                <a:path w="3007349" h="6866467">
                  <a:moveTo>
                    <a:pt x="2045532" y="0"/>
                  </a:moveTo>
                  <a:lnTo>
                    <a:pt x="3007349" y="0"/>
                  </a:lnTo>
                  <a:lnTo>
                    <a:pt x="3007349" y="6866467"/>
                  </a:lnTo>
                  <a:lnTo>
                    <a:pt x="0" y="6866467"/>
                  </a:lnTo>
                  <a:lnTo>
                    <a:pt x="2045532" y="0"/>
                  </a:lnTo>
                  <a:close/>
                </a:path>
              </a:pathLst>
            </a:cu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3" name="Rectangle 25"/>
            <p:cNvSpPr/>
            <p:nvPr/>
          </p:nvSpPr>
          <p:spPr>
            <a:xfrm>
              <a:off x="9603442" y="-8467"/>
              <a:ext cx="2588558" cy="6866467"/>
            </a:xfrm>
            <a:custGeom>
              <a:avLst/>
              <a:gdLst/>
              <a:ahLst/>
              <a:cxnLst/>
              <a:rect l="l" t="t" r="r" b="b"/>
              <a:pathLst>
                <a:path w="2573311" h="6866467">
                  <a:moveTo>
                    <a:pt x="0" y="0"/>
                  </a:moveTo>
                  <a:lnTo>
                    <a:pt x="2573311" y="0"/>
                  </a:lnTo>
                  <a:lnTo>
                    <a:pt x="2573311" y="6866467"/>
                  </a:lnTo>
                  <a:lnTo>
                    <a:pt x="1202336" y="6866467"/>
                  </a:lnTo>
                  <a:lnTo>
                    <a:pt x="0" y="0"/>
                  </a:lnTo>
                  <a:close/>
                </a:path>
              </a:pathLst>
            </a:custGeom>
            <a:solidFill>
              <a:schemeClr val="accent1">
                <a:alpha val="2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4" name="Isosceles Triangle 23"/>
            <p:cNvSpPr/>
            <p:nvPr/>
          </p:nvSpPr>
          <p:spPr>
            <a:xfrm>
              <a:off x="8932333" y="3048000"/>
              <a:ext cx="3259667" cy="3810000"/>
            </a:xfrm>
            <a:prstGeom prst="triangle">
              <a:avLst>
                <a:gd name="adj" fmla="val 100000"/>
              </a:avLst>
            </a:prstGeom>
            <a:solidFill>
              <a:schemeClr val="accent2">
                <a:alpha val="72000"/>
              </a:schemeClr>
            </a:solidFill>
            <a:ln>
              <a:noFill/>
            </a:ln>
            <a:effectLst/>
          </p:spPr>
          <p:style>
            <a:lnRef idx="1">
              <a:schemeClr val="accent1"/>
            </a:lnRef>
            <a:fillRef idx="3">
              <a:schemeClr val="accent1"/>
            </a:fillRef>
            <a:effectRef idx="2">
              <a:schemeClr val="accent1"/>
            </a:effectRef>
            <a:fontRef idx="minor">
              <a:schemeClr val="lt1"/>
            </a:fontRef>
          </p:style>
        </p:sp>
        <p:sp>
          <p:nvSpPr>
            <p:cNvPr id="25" name="Rectangle 27"/>
            <p:cNvSpPr/>
            <p:nvPr/>
          </p:nvSpPr>
          <p:spPr>
            <a:xfrm>
              <a:off x="9334500" y="-8467"/>
              <a:ext cx="2854326" cy="6866467"/>
            </a:xfrm>
            <a:custGeom>
              <a:avLst/>
              <a:gdLst/>
              <a:ahLst/>
              <a:cxnLst/>
              <a:rect l="l" t="t" r="r" b="b"/>
              <a:pathLst>
                <a:path w="2858013" h="6866467">
                  <a:moveTo>
                    <a:pt x="0" y="0"/>
                  </a:moveTo>
                  <a:lnTo>
                    <a:pt x="2858013" y="0"/>
                  </a:lnTo>
                  <a:lnTo>
                    <a:pt x="2858013" y="6866467"/>
                  </a:lnTo>
                  <a:lnTo>
                    <a:pt x="2473942" y="6866467"/>
                  </a:lnTo>
                  <a:lnTo>
                    <a:pt x="0" y="0"/>
                  </a:lnTo>
                  <a:close/>
                </a:path>
              </a:pathLst>
            </a:custGeom>
            <a:solidFill>
              <a:schemeClr val="accent2">
                <a:lumMod val="75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6" name="Rectangle 28"/>
            <p:cNvSpPr/>
            <p:nvPr/>
          </p:nvSpPr>
          <p:spPr>
            <a:xfrm>
              <a:off x="10898730" y="-8467"/>
              <a:ext cx="1290094" cy="6866467"/>
            </a:xfrm>
            <a:custGeom>
              <a:avLst/>
              <a:gdLst/>
              <a:ahLst/>
              <a:cxnLst/>
              <a:rect l="l" t="t" r="r" b="b"/>
              <a:pathLst>
                <a:path w="1290094" h="6858000">
                  <a:moveTo>
                    <a:pt x="1019735" y="0"/>
                  </a:moveTo>
                  <a:lnTo>
                    <a:pt x="1290094" y="0"/>
                  </a:lnTo>
                  <a:lnTo>
                    <a:pt x="1290094" y="6858000"/>
                  </a:lnTo>
                  <a:lnTo>
                    <a:pt x="0" y="6858000"/>
                  </a:lnTo>
                  <a:lnTo>
                    <a:pt x="1019735" y="0"/>
                  </a:lnTo>
                  <a:close/>
                </a:path>
              </a:pathLst>
            </a:custGeom>
            <a:solidFill>
              <a:schemeClr val="accent1">
                <a:lumMod val="60000"/>
                <a:lumOff val="40000"/>
                <a:alpha val="7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7" name="Rectangle 29"/>
            <p:cNvSpPr/>
            <p:nvPr/>
          </p:nvSpPr>
          <p:spPr>
            <a:xfrm>
              <a:off x="10938999" y="-8467"/>
              <a:ext cx="1249825" cy="6866467"/>
            </a:xfrm>
            <a:custGeom>
              <a:avLst/>
              <a:gdLst/>
              <a:ahLst/>
              <a:cxnLst/>
              <a:rect l="l" t="t" r="r" b="b"/>
              <a:pathLst>
                <a:path w="1249825" h="6858000">
                  <a:moveTo>
                    <a:pt x="0" y="0"/>
                  </a:moveTo>
                  <a:lnTo>
                    <a:pt x="1249825" y="0"/>
                  </a:lnTo>
                  <a:lnTo>
                    <a:pt x="1249825" y="6858000"/>
                  </a:lnTo>
                  <a:lnTo>
                    <a:pt x="1109382" y="6858000"/>
                  </a:lnTo>
                  <a:lnTo>
                    <a:pt x="0" y="0"/>
                  </a:lnTo>
                  <a:close/>
                </a:path>
              </a:pathLst>
            </a:custGeom>
            <a:solidFill>
              <a:schemeClr val="accent1">
                <a:alpha val="65000"/>
              </a:schemeClr>
            </a:solidFill>
            <a:ln>
              <a:noFill/>
            </a:ln>
            <a:effectLst/>
          </p:spPr>
          <p:style>
            <a:lnRef idx="1">
              <a:schemeClr val="accent1"/>
            </a:lnRef>
            <a:fillRef idx="3">
              <a:schemeClr val="accent1"/>
            </a:fillRef>
            <a:effectRef idx="2">
              <a:schemeClr val="accent1"/>
            </a:effectRef>
            <a:fontRef idx="minor">
              <a:schemeClr val="lt1"/>
            </a:fontRef>
          </p:style>
        </p:sp>
        <p:sp>
          <p:nvSpPr>
            <p:cNvPr id="28" name="Isosceles Triangle 27"/>
            <p:cNvSpPr/>
            <p:nvPr/>
          </p:nvSpPr>
          <p:spPr>
            <a:xfrm>
              <a:off x="10371666" y="3589867"/>
              <a:ext cx="1817159" cy="3268133"/>
            </a:xfrm>
            <a:prstGeom prst="triangle">
              <a:avLst>
                <a:gd name="adj" fmla="val 100000"/>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sp>
        <p:sp>
          <p:nvSpPr>
            <p:cNvPr id="29" name="Isosceles Triangle 28"/>
            <p:cNvSpPr/>
            <p:nvPr/>
          </p:nvSpPr>
          <p:spPr>
            <a:xfrm>
              <a:off x="0" y="4013200"/>
              <a:ext cx="448733" cy="2844800"/>
            </a:xfrm>
            <a:prstGeom prst="triangle">
              <a:avLst>
                <a:gd name="adj" fmla="val 0"/>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sp>
      </p:grpSp>
      <p:sp>
        <p:nvSpPr>
          <p:cNvPr id="2" name="Title Placeholder 1"/>
          <p:cNvSpPr>
            <a:spLocks noGrp="1"/>
          </p:cNvSpPr>
          <p:nvPr>
            <p:ph type="title"/>
          </p:nvPr>
        </p:nvSpPr>
        <p:spPr>
          <a:xfrm>
            <a:off x="677334" y="609600"/>
            <a:ext cx="8596668" cy="1320800"/>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677334" y="2160589"/>
            <a:ext cx="8596668" cy="388077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7205133" y="6041362"/>
            <a:ext cx="911939" cy="365125"/>
          </a:xfrm>
          <a:prstGeom prst="rect">
            <a:avLst/>
          </a:prstGeom>
        </p:spPr>
        <p:txBody>
          <a:bodyPr vert="horz" lIns="91440" tIns="45720" rIns="91440" bIns="45720" rtlCol="0" anchor="ctr"/>
          <a:lstStyle>
            <a:lvl1pPr algn="r">
              <a:defRPr sz="900">
                <a:solidFill>
                  <a:schemeClr val="tx1">
                    <a:tint val="75000"/>
                  </a:schemeClr>
                </a:solidFill>
              </a:defRPr>
            </a:lvl1pPr>
          </a:lstStyle>
          <a:p>
            <a:r>
              <a:rPr lang="en-US"/>
              <a:t>7/1/20XX</a:t>
            </a:r>
            <a:endParaRPr lang="en-US" dirty="0"/>
          </a:p>
        </p:txBody>
      </p:sp>
      <p:sp>
        <p:nvSpPr>
          <p:cNvPr id="5" name="Footer Placeholder 4"/>
          <p:cNvSpPr>
            <a:spLocks noGrp="1"/>
          </p:cNvSpPr>
          <p:nvPr>
            <p:ph type="ftr" sz="quarter" idx="3"/>
          </p:nvPr>
        </p:nvSpPr>
        <p:spPr>
          <a:xfrm>
            <a:off x="677334" y="6041362"/>
            <a:ext cx="6297612" cy="365125"/>
          </a:xfrm>
          <a:prstGeom prst="rect">
            <a:avLst/>
          </a:prstGeom>
        </p:spPr>
        <p:txBody>
          <a:bodyPr vert="horz" lIns="91440" tIns="45720" rIns="91440" bIns="45720" rtlCol="0" anchor="ctr"/>
          <a:lstStyle>
            <a:lvl1pPr algn="l">
              <a:defRPr sz="900">
                <a:solidFill>
                  <a:schemeClr val="tx1">
                    <a:tint val="75000"/>
                  </a:schemeClr>
                </a:solidFill>
              </a:defRPr>
            </a:lvl1pPr>
          </a:lstStyle>
          <a:p>
            <a:r>
              <a:rPr lang="en-US"/>
              <a:t>Pitch deck title</a:t>
            </a:r>
            <a:endParaRPr lang="en-US" dirty="0"/>
          </a:p>
        </p:txBody>
      </p:sp>
      <p:sp>
        <p:nvSpPr>
          <p:cNvPr id="6" name="Slide Number Placeholder 5"/>
          <p:cNvSpPr>
            <a:spLocks noGrp="1"/>
          </p:cNvSpPr>
          <p:nvPr>
            <p:ph type="sldNum" sz="quarter" idx="4"/>
          </p:nvPr>
        </p:nvSpPr>
        <p:spPr>
          <a:xfrm>
            <a:off x="8590663" y="6041362"/>
            <a:ext cx="683339" cy="365125"/>
          </a:xfrm>
          <a:prstGeom prst="rect">
            <a:avLst/>
          </a:prstGeom>
        </p:spPr>
        <p:txBody>
          <a:bodyPr vert="horz" lIns="91440" tIns="45720" rIns="91440" bIns="45720" rtlCol="0" anchor="ctr"/>
          <a:lstStyle>
            <a:lvl1pPr algn="r">
              <a:defRPr sz="900">
                <a:solidFill>
                  <a:schemeClr val="accent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4015255762"/>
      </p:ext>
    </p:extLst>
  </p:cSld>
  <p:clrMap bg1="lt1" tx1="dk1" bg2="lt2" tx2="dk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 id="2147483761" r:id="rId12"/>
    <p:sldLayoutId id="2147483762" r:id="rId13"/>
    <p:sldLayoutId id="2147483763" r:id="rId14"/>
    <p:sldLayoutId id="2147483764" r:id="rId15"/>
    <p:sldLayoutId id="2147483765" r:id="rId16"/>
  </p:sldLayoutIdLst>
  <p:hf hdr="0"/>
  <p:txStyles>
    <p:titleStyle>
      <a:lvl1pPr algn="l" defTabSz="457200" rtl="0" eaLnBrk="1" latinLnBrk="0" hangingPunct="1">
        <a:spcBef>
          <a:spcPct val="0"/>
        </a:spcBef>
        <a:buNone/>
        <a:defRPr sz="3600" kern="1200">
          <a:solidFill>
            <a:schemeClr val="accent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2905CA6-DE55-4A2F-A639-E614A05E9F0F}" type="datetimeFigureOut">
              <a:rPr lang="en-US" smtClean="0"/>
              <a:t>10/29/2022</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4908B0D-C4BD-4334-8DED-D4BF671A00DC}" type="slidenum">
              <a:rPr lang="en-US" smtClean="0"/>
              <a:t>‹#›</a:t>
            </a:fld>
            <a:endParaRPr lang="en-US"/>
          </a:p>
        </p:txBody>
      </p:sp>
    </p:spTree>
    <p:extLst>
      <p:ext uri="{BB962C8B-B14F-4D97-AF65-F5344CB8AC3E}">
        <p14:creationId xmlns:p14="http://schemas.microsoft.com/office/powerpoint/2010/main" val="3921736992"/>
      </p:ext>
    </p:extLst>
  </p:cSld>
  <p:clrMap bg1="lt1" tx1="dk1" bg2="lt2" tx2="dk2" accent1="accent1" accent2="accent2" accent3="accent3" accent4="accent4" accent5="accent5" accent6="accent6" hlink="hlink" folHlink="folHlink"/>
  <p:sldLayoutIdLst>
    <p:sldLayoutId id="2147483767" r:id="rId1"/>
    <p:sldLayoutId id="2147483768" r:id="rId2"/>
    <p:sldLayoutId id="2147483769" r:id="rId3"/>
    <p:sldLayoutId id="2147483770" r:id="rId4"/>
    <p:sldLayoutId id="2147483771" r:id="rId5"/>
    <p:sldLayoutId id="2147483772" r:id="rId6"/>
    <p:sldLayoutId id="2147483773" r:id="rId7"/>
    <p:sldLayoutId id="2147483774" r:id="rId8"/>
    <p:sldLayoutId id="2147483775" r:id="rId9"/>
    <p:sldLayoutId id="2147483776" r:id="rId10"/>
    <p:sldLayoutId id="2147483777" r:id="rId11"/>
    <p:sldLayoutId id="2147483778"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10/29/2022</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a:p>
        </p:txBody>
      </p:sp>
    </p:spTree>
    <p:extLst>
      <p:ext uri="{BB962C8B-B14F-4D97-AF65-F5344CB8AC3E}">
        <p14:creationId xmlns:p14="http://schemas.microsoft.com/office/powerpoint/2010/main" val="3070414088"/>
      </p:ext>
    </p:extLst>
  </p:cSld>
  <p:clrMap bg1="lt1" tx1="dk1" bg2="lt2" tx2="dk2" accent1="accent1" accent2="accent2" accent3="accent3" accent4="accent4" accent5="accent5" accent6="accent6" hlink="hlink" folHlink="folHlink"/>
  <p:sldLayoutIdLst>
    <p:sldLayoutId id="2147483780" r:id="rId1"/>
    <p:sldLayoutId id="2147483781" r:id="rId2"/>
    <p:sldLayoutId id="2147483782" r:id="rId3"/>
    <p:sldLayoutId id="2147483783" r:id="rId4"/>
    <p:sldLayoutId id="2147483784" r:id="rId5"/>
    <p:sldLayoutId id="2147483785" r:id="rId6"/>
    <p:sldLayoutId id="2147483786" r:id="rId7"/>
    <p:sldLayoutId id="2147483787" r:id="rId8"/>
    <p:sldLayoutId id="2147483788" r:id="rId9"/>
    <p:sldLayoutId id="2147483789" r:id="rId10"/>
    <p:sldLayoutId id="2147483790"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0.xml"/><Relationship Id="rId1" Type="http://schemas.openxmlformats.org/officeDocument/2006/relationships/slideLayout" Target="../slideLayouts/slideLayout35.xml"/><Relationship Id="rId4" Type="http://schemas.openxmlformats.org/officeDocument/2006/relationships/image" Target="../media/image11.jp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0.xml"/></Relationships>
</file>

<file path=ppt/slides/_rels/slide14.xml.rels><?xml version="1.0" encoding="UTF-8" standalone="yes"?>
<Relationships xmlns="http://schemas.openxmlformats.org/package/2006/relationships"><Relationship Id="rId3" Type="http://schemas.openxmlformats.org/officeDocument/2006/relationships/hyperlink" Target="https://coschedule.com/blog/marketing-objectives" TargetMode="External"/><Relationship Id="rId2" Type="http://schemas.openxmlformats.org/officeDocument/2006/relationships/notesSlide" Target="../notesSlides/notesSlide14.xml"/><Relationship Id="rId1" Type="http://schemas.openxmlformats.org/officeDocument/2006/relationships/slideLayout" Target="../slideLayouts/slideLayout61.xml"/></Relationships>
</file>

<file path=ppt/slides/_rels/slide15.xml.rels><?xml version="1.0" encoding="UTF-8" standalone="yes"?>
<Relationships xmlns="http://schemas.openxmlformats.org/package/2006/relationships"><Relationship Id="rId8" Type="http://schemas.openxmlformats.org/officeDocument/2006/relationships/hyperlink" Target="https://www.facebook.com/groups/musesocial/about/" TargetMode="External"/><Relationship Id="rId3" Type="http://schemas.openxmlformats.org/officeDocument/2006/relationships/hyperlink" Target="https://www.hootsuite.com/about/hootgiving" TargetMode="External"/><Relationship Id="rId7" Type="http://schemas.openxmlformats.org/officeDocument/2006/relationships/hyperlink" Target="https://www.canva.com/canva-for-nonprofits/" TargetMode="External"/><Relationship Id="rId2" Type="http://schemas.openxmlformats.org/officeDocument/2006/relationships/notesSlide" Target="../notesSlides/notesSlide15.xml"/><Relationship Id="rId1" Type="http://schemas.openxmlformats.org/officeDocument/2006/relationships/slideLayout" Target="../slideLayouts/slideLayout61.xml"/><Relationship Id="rId6" Type="http://schemas.openxmlformats.org/officeDocument/2006/relationships/hyperlink" Target="https://www.lately.ai/pricing/lately-pricing" TargetMode="External"/><Relationship Id="rId5" Type="http://schemas.openxmlformats.org/officeDocument/2006/relationships/hyperlink" Target="https://intercom.help/loomly/en/articles/1906033-how-does-your-pricing-model-work" TargetMode="External"/><Relationship Id="rId4" Type="http://schemas.openxmlformats.org/officeDocument/2006/relationships/hyperlink" Target="https://sproutsocial.com/pricing/?utm_source=google&amp;utm_medium=cpc&amp;utm_campaign=US_Brand_Sprout_Social_Exact&amp;utm_content=Brand_Sprout_Social_NonProfits_Exact&amp;utm_term=sprout%20social%20nonprofit%20pricing&amp;creative=436619665381&amp;AdExtension=&amp;Location=9001923&amp;Matchtype=e&amp;Device=c&amp;gclid=CjwKCAjw2OiaBhBSEiwAh2ZSP9WNx0xXIGpXPTLIv2dUN1ja6mSzpg6PpBDLcV0ti95rHDBHV2fToBoCnO8QAvD_BwE&amp;gclsrc=aw.ds" TargetMode="Externa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7.xml"/><Relationship Id="rId1" Type="http://schemas.openxmlformats.org/officeDocument/2006/relationships/slideLayout" Target="../slideLayouts/slideLayout73.xml"/></Relationships>
</file>

<file path=ppt/slides/_rels/slide18.xml.rels><?xml version="1.0" encoding="UTF-8" standalone="yes"?>
<Relationships xmlns="http://schemas.openxmlformats.org/package/2006/relationships"><Relationship Id="rId3" Type="http://schemas.openxmlformats.org/officeDocument/2006/relationships/hyperlink" Target="https://www.culturalheritage.org/resources/emergencies/risk-evaluation-and-planning-program" TargetMode="External"/><Relationship Id="rId2" Type="http://schemas.openxmlformats.org/officeDocument/2006/relationships/notesSlide" Target="../notesSlides/notesSlide18.xml"/><Relationship Id="rId1" Type="http://schemas.openxmlformats.org/officeDocument/2006/relationships/slideLayout" Target="../slideLayouts/slideLayout73.xml"/><Relationship Id="rId4" Type="http://schemas.openxmlformats.org/officeDocument/2006/relationships/image" Target="../media/image13.png"/></Relationships>
</file>

<file path=ppt/slides/_rels/slide1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9.xml"/><Relationship Id="rId1" Type="http://schemas.openxmlformats.org/officeDocument/2006/relationships/slideLayout" Target="../slideLayouts/slideLayout7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4.xml"/></Relationships>
</file>

<file path=ppt/slides/_rels/slide2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1.xml"/><Relationship Id="rId1" Type="http://schemas.openxmlformats.org/officeDocument/2006/relationships/slideLayout" Target="../slideLayouts/slideLayout73.xml"/></Relationships>
</file>

<file path=ppt/slides/_rels/slide22.xml.rels><?xml version="1.0" encoding="UTF-8" standalone="yes"?>
<Relationships xmlns="http://schemas.openxmlformats.org/package/2006/relationships"><Relationship Id="rId3" Type="http://schemas.openxmlformats.org/officeDocument/2006/relationships/hyperlink" Target="http://dplan.org/" TargetMode="External"/><Relationship Id="rId2" Type="http://schemas.openxmlformats.org/officeDocument/2006/relationships/notesSlide" Target="../notesSlides/notesSlide22.xml"/><Relationship Id="rId1" Type="http://schemas.openxmlformats.org/officeDocument/2006/relationships/slideLayout" Target="../slideLayouts/slideLayout73.xml"/><Relationship Id="rId4" Type="http://schemas.openxmlformats.org/officeDocument/2006/relationships/image" Target="../media/image16.png"/></Relationships>
</file>

<file path=ppt/slides/_rels/slide2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3.xml"/><Relationship Id="rId1" Type="http://schemas.openxmlformats.org/officeDocument/2006/relationships/slideLayout" Target="../slideLayouts/slideLayout76.xml"/></Relationships>
</file>

<file path=ppt/slides/_rels/slide24.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notesSlide" Target="../notesSlides/notesSlide24.xml"/><Relationship Id="rId1" Type="http://schemas.openxmlformats.org/officeDocument/2006/relationships/slideLayout" Target="../slideLayouts/slideLayout7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26.xml"/><Relationship Id="rId1" Type="http://schemas.openxmlformats.org/officeDocument/2006/relationships/slideLayout" Target="../slideLayouts/slideLayout83.xml"/></Relationships>
</file>

<file path=ppt/slides/_rels/slide2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7.xml"/><Relationship Id="rId1" Type="http://schemas.openxmlformats.org/officeDocument/2006/relationships/slideLayout" Target="../slideLayouts/slideLayout87.xml"/></Relationships>
</file>

<file path=ppt/slides/_rels/slide28.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28.xml"/><Relationship Id="rId1" Type="http://schemas.openxmlformats.org/officeDocument/2006/relationships/slideLayout" Target="../slideLayouts/slideLayout87.xml"/><Relationship Id="rId4" Type="http://schemas.openxmlformats.org/officeDocument/2006/relationships/image" Target="../media/image22.jpeg"/></Relationships>
</file>

<file path=ppt/slides/_rels/slide29.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29.xml"/><Relationship Id="rId1" Type="http://schemas.openxmlformats.org/officeDocument/2006/relationships/slideLayout" Target="../slideLayouts/slideLayout8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30.xml"/><Relationship Id="rId1" Type="http://schemas.openxmlformats.org/officeDocument/2006/relationships/slideLayout" Target="../slideLayouts/slideLayout83.xml"/><Relationship Id="rId4" Type="http://schemas.openxmlformats.org/officeDocument/2006/relationships/image" Target="../media/image25.jpeg"/></Relationships>
</file>

<file path=ppt/slides/_rels/slide3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31.xml"/><Relationship Id="rId1" Type="http://schemas.openxmlformats.org/officeDocument/2006/relationships/slideLayout" Target="../slideLayouts/slideLayout83.xml"/><Relationship Id="rId4" Type="http://schemas.openxmlformats.org/officeDocument/2006/relationships/image" Target="../media/image26.emf"/></Relationships>
</file>

<file path=ppt/slides/_rels/slide32.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32.xml"/><Relationship Id="rId1" Type="http://schemas.openxmlformats.org/officeDocument/2006/relationships/slideLayout" Target="../slideLayouts/slideLayout83.xml"/></Relationships>
</file>

<file path=ppt/slides/_rels/slide3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33.xml"/><Relationship Id="rId1" Type="http://schemas.openxmlformats.org/officeDocument/2006/relationships/slideLayout" Target="../slideLayouts/slideLayout83.xml"/></Relationships>
</file>

<file path=ppt/slides/_rels/slide3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4.xml"/><Relationship Id="rId1" Type="http://schemas.openxmlformats.org/officeDocument/2006/relationships/slideLayout" Target="../slideLayouts/slideLayout83.xml"/><Relationship Id="rId4" Type="http://schemas.openxmlformats.org/officeDocument/2006/relationships/image" Target="../media/image30.png"/></Relationships>
</file>

<file path=ppt/slides/_rels/slide3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35.xml"/><Relationship Id="rId1" Type="http://schemas.openxmlformats.org/officeDocument/2006/relationships/slideLayout" Target="../slideLayouts/slideLayout83.xml"/><Relationship Id="rId4" Type="http://schemas.openxmlformats.org/officeDocument/2006/relationships/image" Target="../media/image32.png"/></Relationships>
</file>

<file path=ppt/slides/_rels/slide3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36.xml"/><Relationship Id="rId1" Type="http://schemas.openxmlformats.org/officeDocument/2006/relationships/slideLayout" Target="../slideLayouts/slideLayout83.xml"/></Relationships>
</file>

<file path=ppt/slides/_rels/slide3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37.xml"/><Relationship Id="rId1" Type="http://schemas.openxmlformats.org/officeDocument/2006/relationships/slideLayout" Target="../slideLayouts/slideLayout87.xml"/></Relationships>
</file>

<file path=ppt/slides/_rels/slide38.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38.xml"/><Relationship Id="rId1" Type="http://schemas.openxmlformats.org/officeDocument/2006/relationships/slideLayout" Target="../slideLayouts/slideLayout83.xml"/><Relationship Id="rId4" Type="http://schemas.openxmlformats.org/officeDocument/2006/relationships/image" Target="../media/image36.jpeg"/></Relationships>
</file>

<file path=ppt/slides/_rels/slide39.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39.xml"/><Relationship Id="rId1" Type="http://schemas.openxmlformats.org/officeDocument/2006/relationships/slideLayout" Target="../slideLayouts/slideLayout88.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image" Target="../media/image4.jpg"/><Relationship Id="rId5" Type="http://schemas.openxmlformats.org/officeDocument/2006/relationships/image" Target="../media/image3.jpg"/><Relationship Id="rId4" Type="http://schemas.openxmlformats.org/officeDocument/2006/relationships/image" Target="../media/image2.jpg"/></Relationships>
</file>

<file path=ppt/slides/_rels/slide40.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0.xml"/><Relationship Id="rId1" Type="http://schemas.openxmlformats.org/officeDocument/2006/relationships/slideLayout" Target="../slideLayouts/slideLayout83.xml"/><Relationship Id="rId5" Type="http://schemas.openxmlformats.org/officeDocument/2006/relationships/image" Target="../media/image39.jpeg"/><Relationship Id="rId4" Type="http://schemas.openxmlformats.org/officeDocument/2006/relationships/image" Target="../media/image38.jpeg"/></Relationships>
</file>

<file path=ppt/slides/_rels/slide41.xml.rels><?xml version="1.0" encoding="UTF-8" standalone="yes"?>
<Relationships xmlns="http://schemas.openxmlformats.org/package/2006/relationships"><Relationship Id="rId3" Type="http://schemas.openxmlformats.org/officeDocument/2006/relationships/hyperlink" Target="https://www.capecodpolish.com/products/cape-cod-buffing-cloth" TargetMode="External"/><Relationship Id="rId2" Type="http://schemas.openxmlformats.org/officeDocument/2006/relationships/notesSlide" Target="../notesSlides/notesSlide41.xml"/><Relationship Id="rId1" Type="http://schemas.openxmlformats.org/officeDocument/2006/relationships/slideLayout" Target="../slideLayouts/slideLayout82.xml"/><Relationship Id="rId6" Type="http://schemas.openxmlformats.org/officeDocument/2006/relationships/hyperlink" Target="https://insectslimited.com/" TargetMode="External"/><Relationship Id="rId5" Type="http://schemas.openxmlformats.org/officeDocument/2006/relationships/hyperlink" Target="https://www.universityproducts.com/" TargetMode="External"/><Relationship Id="rId4" Type="http://schemas.openxmlformats.org/officeDocument/2006/relationships/hyperlink" Target="https://www.gaylord.com/" TargetMode="External"/></Relationships>
</file>

<file path=ppt/slides/_rels/slide4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42.xml"/><Relationship Id="rId1" Type="http://schemas.openxmlformats.org/officeDocument/2006/relationships/slideLayout" Target="../slideLayouts/slideLayout83.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xml"/><Relationship Id="rId1" Type="http://schemas.openxmlformats.org/officeDocument/2006/relationships/slideLayout" Target="../slideLayouts/slideLayout24.xml"/></Relationships>
</file>

<file path=ppt/slides/_rels/slide8.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8.xml"/><Relationship Id="rId1" Type="http://schemas.openxmlformats.org/officeDocument/2006/relationships/slideLayout" Target="../slideLayouts/slideLayout35.xml"/><Relationship Id="rId4" Type="http://schemas.openxmlformats.org/officeDocument/2006/relationships/image" Target="../media/image7.jpg"/></Relationships>
</file>

<file path=ppt/slides/_rels/slide9.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9.xml"/><Relationship Id="rId1" Type="http://schemas.openxmlformats.org/officeDocument/2006/relationships/slideLayout" Target="../slideLayouts/slideLayout36.xml"/><Relationship Id="rId4" Type="http://schemas.openxmlformats.org/officeDocument/2006/relationships/image" Target="../media/image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6437376" y="1874520"/>
            <a:ext cx="4379976" cy="1547583"/>
          </a:xfrm>
        </p:spPr>
        <p:txBody>
          <a:bodyPr>
            <a:normAutofit fontScale="90000"/>
          </a:bodyPr>
          <a:lstStyle/>
          <a:p>
            <a:r>
              <a:rPr lang="en-US" dirty="0"/>
              <a:t>The small museum toolkit</a:t>
            </a:r>
          </a:p>
        </p:txBody>
      </p:sp>
      <p:sp>
        <p:nvSpPr>
          <p:cNvPr id="20" name="Subtitle 2">
            <a:extLst>
              <a:ext uri="{FF2B5EF4-FFF2-40B4-BE49-F238E27FC236}">
                <a16:creationId xmlns:a16="http://schemas.microsoft.com/office/drawing/2014/main" id="{B1DFF4FF-96BE-9147-96D1-A240ED566CE1}"/>
              </a:ext>
            </a:extLst>
          </p:cNvPr>
          <p:cNvSpPr>
            <a:spLocks noGrp="1"/>
          </p:cNvSpPr>
          <p:nvPr>
            <p:ph type="subTitle" idx="1"/>
          </p:nvPr>
        </p:nvSpPr>
        <p:spPr>
          <a:xfrm>
            <a:off x="6437376" y="3483863"/>
            <a:ext cx="4379976" cy="1218765"/>
          </a:xfrm>
        </p:spPr>
        <p:txBody>
          <a:bodyPr>
            <a:normAutofit fontScale="92500" lnSpcReduction="20000"/>
          </a:bodyPr>
          <a:lstStyle/>
          <a:p>
            <a:r>
              <a:rPr lang="en-US" dirty="0"/>
              <a:t>Julie Arrison-Bishop</a:t>
            </a:r>
          </a:p>
          <a:p>
            <a:r>
              <a:rPr lang="en-US" dirty="0"/>
              <a:t>Susan Baker</a:t>
            </a:r>
          </a:p>
          <a:p>
            <a:r>
              <a:rPr lang="en-US" dirty="0"/>
              <a:t>Donia Conn</a:t>
            </a:r>
          </a:p>
          <a:p>
            <a:r>
              <a:rPr lang="en-US" dirty="0"/>
              <a:t>Kaylee Redard</a:t>
            </a:r>
          </a:p>
        </p:txBody>
      </p:sp>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75"/>
        <p:cNvGrpSpPr/>
        <p:nvPr/>
      </p:nvGrpSpPr>
      <p:grpSpPr>
        <a:xfrm>
          <a:off x="0" y="0"/>
          <a:ext cx="0" cy="0"/>
          <a:chOff x="0" y="0"/>
          <a:chExt cx="0" cy="0"/>
        </a:xfrm>
      </p:grpSpPr>
      <p:sp>
        <p:nvSpPr>
          <p:cNvPr id="176" name="Google Shape;176;p3"/>
          <p:cNvSpPr/>
          <p:nvPr/>
        </p:nvSpPr>
        <p:spPr>
          <a:xfrm>
            <a:off x="0" y="0"/>
            <a:ext cx="12192000"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AF7B51"/>
              </a:solidFill>
              <a:effectLst/>
              <a:uLnTx/>
              <a:uFillTx/>
              <a:latin typeface="Calibri"/>
              <a:ea typeface="Calibri"/>
              <a:cs typeface="Calibri"/>
              <a:sym typeface="Calibri"/>
            </a:endParaRPr>
          </a:p>
        </p:txBody>
      </p:sp>
      <p:sp>
        <p:nvSpPr>
          <p:cNvPr id="177" name="Google Shape;177;p3"/>
          <p:cNvSpPr txBox="1">
            <a:spLocks noGrp="1"/>
          </p:cNvSpPr>
          <p:nvPr>
            <p:ph type="title"/>
          </p:nvPr>
        </p:nvSpPr>
        <p:spPr>
          <a:xfrm>
            <a:off x="1405400" y="710150"/>
            <a:ext cx="3297000" cy="1503300"/>
          </a:xfrm>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dk1"/>
              </a:buClr>
              <a:buSzPts val="2800"/>
              <a:buFont typeface="Calibri"/>
              <a:buNone/>
            </a:pPr>
            <a:r>
              <a:rPr lang="en-US" sz="3500">
                <a:solidFill>
                  <a:schemeClr val="dk1"/>
                </a:solidFill>
                <a:latin typeface="Calibri"/>
                <a:ea typeface="Calibri"/>
                <a:cs typeface="Calibri"/>
                <a:sym typeface="Calibri"/>
              </a:rPr>
              <a:t>Lessons Learned</a:t>
            </a:r>
            <a:endParaRPr sz="3900"/>
          </a:p>
        </p:txBody>
      </p:sp>
      <p:sp>
        <p:nvSpPr>
          <p:cNvPr id="178" name="Google Shape;178;p3"/>
          <p:cNvSpPr/>
          <p:nvPr/>
        </p:nvSpPr>
        <p:spPr>
          <a:xfrm>
            <a:off x="0" y="1134839"/>
            <a:ext cx="128016" cy="653903"/>
          </a:xfrm>
          <a:prstGeom prst="rect">
            <a:avLst/>
          </a:prstGeom>
          <a:solidFill>
            <a:schemeClr val="accent5"/>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9" name="Google Shape;179;p3"/>
          <p:cNvSpPr txBox="1">
            <a:spLocks noGrp="1"/>
          </p:cNvSpPr>
          <p:nvPr>
            <p:ph type="body" idx="1"/>
          </p:nvPr>
        </p:nvSpPr>
        <p:spPr>
          <a:xfrm>
            <a:off x="6504875" y="4203850"/>
            <a:ext cx="5538300" cy="2542500"/>
          </a:xfrm>
          <a:prstGeom prst="rect">
            <a:avLst/>
          </a:prstGeom>
          <a:noFill/>
          <a:ln>
            <a:noFill/>
          </a:ln>
        </p:spPr>
        <p:txBody>
          <a:bodyPr spcFirstLastPara="1" wrap="square" lIns="91425" tIns="45700" rIns="91425" bIns="45700" anchor="ctr" anchorCtr="0">
            <a:normAutofit/>
          </a:bodyPr>
          <a:lstStyle/>
          <a:p>
            <a:pPr marL="0" lvl="0" indent="-63500" algn="l" rtl="0">
              <a:lnSpc>
                <a:spcPct val="90000"/>
              </a:lnSpc>
              <a:spcBef>
                <a:spcPts val="0"/>
              </a:spcBef>
              <a:spcAft>
                <a:spcPts val="0"/>
              </a:spcAft>
              <a:buClr>
                <a:srgbClr val="000000"/>
              </a:buClr>
              <a:buSzPts val="2700"/>
              <a:buFont typeface="Arial"/>
              <a:buChar char="•"/>
            </a:pPr>
            <a:r>
              <a:rPr lang="en-US" sz="2700">
                <a:solidFill>
                  <a:srgbClr val="000000"/>
                </a:solidFill>
              </a:rPr>
              <a:t>Plan A, B, C, and D</a:t>
            </a:r>
            <a:endParaRPr sz="2600">
              <a:solidFill>
                <a:srgbClr val="000000"/>
              </a:solidFill>
            </a:endParaRPr>
          </a:p>
          <a:p>
            <a:pPr marL="0" lvl="0" indent="-63500" algn="l" rtl="0">
              <a:lnSpc>
                <a:spcPct val="90000"/>
              </a:lnSpc>
              <a:spcBef>
                <a:spcPts val="1000"/>
              </a:spcBef>
              <a:spcAft>
                <a:spcPts val="0"/>
              </a:spcAft>
              <a:buClr>
                <a:srgbClr val="000000"/>
              </a:buClr>
              <a:buSzPts val="2700"/>
              <a:buFont typeface="Arial"/>
              <a:buChar char="•"/>
            </a:pPr>
            <a:r>
              <a:rPr lang="en-US" sz="2700">
                <a:solidFill>
                  <a:srgbClr val="000000"/>
                </a:solidFill>
              </a:rPr>
              <a:t>Practice you words and technology</a:t>
            </a:r>
            <a:endParaRPr sz="2600">
              <a:solidFill>
                <a:srgbClr val="000000"/>
              </a:solidFill>
            </a:endParaRPr>
          </a:p>
          <a:p>
            <a:pPr marL="0" lvl="0" indent="-63500" algn="l" rtl="0">
              <a:lnSpc>
                <a:spcPct val="90000"/>
              </a:lnSpc>
              <a:spcBef>
                <a:spcPts val="1000"/>
              </a:spcBef>
              <a:spcAft>
                <a:spcPts val="0"/>
              </a:spcAft>
              <a:buSzPts val="2700"/>
              <a:buFont typeface="Arial"/>
              <a:buChar char="•"/>
            </a:pPr>
            <a:r>
              <a:rPr lang="en-US" sz="2700">
                <a:solidFill>
                  <a:schemeClr val="dk1"/>
                </a:solidFill>
              </a:rPr>
              <a:t>Pivot</a:t>
            </a:r>
            <a:endParaRPr sz="2600">
              <a:solidFill>
                <a:schemeClr val="dk1"/>
              </a:solidFill>
            </a:endParaRPr>
          </a:p>
          <a:p>
            <a:pPr marL="0" lvl="0" indent="-63500" algn="l" rtl="0">
              <a:lnSpc>
                <a:spcPct val="90000"/>
              </a:lnSpc>
              <a:spcBef>
                <a:spcPts val="1000"/>
              </a:spcBef>
              <a:spcAft>
                <a:spcPts val="0"/>
              </a:spcAft>
              <a:buClr>
                <a:srgbClr val="000000"/>
              </a:buClr>
              <a:buSzPts val="2700"/>
              <a:buFont typeface="Arial"/>
              <a:buChar char="•"/>
            </a:pPr>
            <a:r>
              <a:rPr lang="en-US" sz="2700">
                <a:solidFill>
                  <a:srgbClr val="000000"/>
                </a:solidFill>
              </a:rPr>
              <a:t>It’s ok it didn’t work out </a:t>
            </a:r>
            <a:endParaRPr sz="1700">
              <a:solidFill>
                <a:srgbClr val="000000"/>
              </a:solidFill>
            </a:endParaRPr>
          </a:p>
        </p:txBody>
      </p:sp>
      <p:pic>
        <p:nvPicPr>
          <p:cNvPr id="180" name="Google Shape;180;p3" descr="A picture containing cup, meal, fresh&#10;&#10;Description automatically generated"/>
          <p:cNvPicPr preferRelativeResize="0">
            <a:picLocks noGrp="1"/>
          </p:cNvPicPr>
          <p:nvPr>
            <p:ph type="pic" idx="2"/>
          </p:nvPr>
        </p:nvPicPr>
        <p:blipFill rotWithShape="1">
          <a:blip r:embed="rId3">
            <a:alphaModFix/>
          </a:blip>
          <a:srcRect t="451" b="8872"/>
          <a:stretch/>
        </p:blipFill>
        <p:spPr>
          <a:xfrm>
            <a:off x="76219" y="2437481"/>
            <a:ext cx="6400782" cy="4352946"/>
          </a:xfrm>
          <a:prstGeom prst="rect">
            <a:avLst/>
          </a:prstGeom>
          <a:noFill/>
          <a:ln w="9525" cap="flat" cmpd="sng">
            <a:solidFill>
              <a:srgbClr val="000000"/>
            </a:solidFill>
            <a:prstDash val="solid"/>
            <a:round/>
            <a:headEnd type="none" w="sm" len="sm"/>
            <a:tailEnd type="none" w="sm" len="sm"/>
          </a:ln>
        </p:spPr>
      </p:pic>
      <p:pic>
        <p:nvPicPr>
          <p:cNvPr id="181" name="Google Shape;181;p3"/>
          <p:cNvPicPr preferRelativeResize="0"/>
          <p:nvPr/>
        </p:nvPicPr>
        <p:blipFill>
          <a:blip r:embed="rId4">
            <a:alphaModFix/>
          </a:blip>
          <a:stretch>
            <a:fillRect/>
          </a:stretch>
        </p:blipFill>
        <p:spPr>
          <a:xfrm>
            <a:off x="5903575" y="76200"/>
            <a:ext cx="6212226" cy="4125949"/>
          </a:xfrm>
          <a:prstGeom prst="rect">
            <a:avLst/>
          </a:prstGeom>
          <a:noFill/>
          <a:ln w="9525" cap="flat" cmpd="sng">
            <a:solidFill>
              <a:schemeClr val="dk2"/>
            </a:solidFill>
            <a:prstDash val="solid"/>
            <a:round/>
            <a:headEnd type="none" w="sm" len="sm"/>
            <a:tailEnd type="none" w="sm" len="sm"/>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9DE7F2-E890-4744-88DD-A75F5E300513}"/>
              </a:ext>
            </a:extLst>
          </p:cNvPr>
          <p:cNvSpPr>
            <a:spLocks noGrp="1"/>
          </p:cNvSpPr>
          <p:nvPr>
            <p:ph type="title"/>
          </p:nvPr>
        </p:nvSpPr>
        <p:spPr>
          <a:xfrm>
            <a:off x="831850" y="4672584"/>
            <a:ext cx="10515600" cy="1299411"/>
          </a:xfrm>
        </p:spPr>
        <p:txBody>
          <a:bodyPr/>
          <a:lstStyle/>
          <a:p>
            <a:r>
              <a:rPr lang="en-US" dirty="0"/>
              <a:t>Marketing plan toolkit</a:t>
            </a:r>
          </a:p>
        </p:txBody>
      </p:sp>
    </p:spTree>
    <p:extLst>
      <p:ext uri="{BB962C8B-B14F-4D97-AF65-F5344CB8AC3E}">
        <p14:creationId xmlns:p14="http://schemas.microsoft.com/office/powerpoint/2010/main" val="283748387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0B1FE7-68A1-EEC4-D9D7-9F5BFF959510}"/>
              </a:ext>
            </a:extLst>
          </p:cNvPr>
          <p:cNvSpPr>
            <a:spLocks noGrp="1"/>
          </p:cNvSpPr>
          <p:nvPr>
            <p:ph type="title"/>
          </p:nvPr>
        </p:nvSpPr>
        <p:spPr>
          <a:xfrm>
            <a:off x="806287" y="1596292"/>
            <a:ext cx="8596668" cy="1320800"/>
          </a:xfrm>
        </p:spPr>
        <p:txBody>
          <a:bodyPr>
            <a:noAutofit/>
          </a:bodyPr>
          <a:lstStyle/>
          <a:p>
            <a:r>
              <a:rPr lang="en-US" sz="7200" dirty="0"/>
              <a:t>An hour of planning can save you hours of doing.</a:t>
            </a:r>
          </a:p>
        </p:txBody>
      </p:sp>
    </p:spTree>
    <p:extLst>
      <p:ext uri="{BB962C8B-B14F-4D97-AF65-F5344CB8AC3E}">
        <p14:creationId xmlns:p14="http://schemas.microsoft.com/office/powerpoint/2010/main" val="289685336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C5B4C8-9363-4A46-8FD4-0E981713E8B0}"/>
              </a:ext>
            </a:extLst>
          </p:cNvPr>
          <p:cNvSpPr>
            <a:spLocks noGrp="1"/>
          </p:cNvSpPr>
          <p:nvPr>
            <p:ph type="title"/>
          </p:nvPr>
        </p:nvSpPr>
        <p:spPr/>
        <p:txBody>
          <a:bodyPr/>
          <a:lstStyle/>
          <a:p>
            <a:r>
              <a:rPr lang="en-US" dirty="0">
                <a:latin typeface="Montserrat" panose="00000500000000000000" pitchFamily="50" charset="0"/>
              </a:rPr>
              <a:t>Using marketing planning to save time and increase engagement</a:t>
            </a:r>
          </a:p>
        </p:txBody>
      </p:sp>
      <p:sp>
        <p:nvSpPr>
          <p:cNvPr id="3" name="Content Placeholder 2">
            <a:extLst>
              <a:ext uri="{FF2B5EF4-FFF2-40B4-BE49-F238E27FC236}">
                <a16:creationId xmlns:a16="http://schemas.microsoft.com/office/drawing/2014/main" id="{06EDA125-E983-373F-3073-3ABDD655CADC}"/>
              </a:ext>
            </a:extLst>
          </p:cNvPr>
          <p:cNvSpPr>
            <a:spLocks noGrp="1"/>
          </p:cNvSpPr>
          <p:nvPr>
            <p:ph sz="half" idx="1"/>
          </p:nvPr>
        </p:nvSpPr>
        <p:spPr/>
        <p:txBody>
          <a:bodyPr/>
          <a:lstStyle/>
          <a:p>
            <a:r>
              <a:rPr lang="en-US" dirty="0"/>
              <a:t>BASIC MARKETING PLAN</a:t>
            </a:r>
          </a:p>
          <a:p>
            <a:pPr lvl="1"/>
            <a:r>
              <a:rPr lang="en-US" dirty="0"/>
              <a:t>Capture where you are NOW and where you want to GO</a:t>
            </a:r>
          </a:p>
          <a:p>
            <a:pPr lvl="1"/>
            <a:r>
              <a:rPr lang="en-US" dirty="0"/>
              <a:t>Create realistic objectives and metrics to measure success</a:t>
            </a:r>
          </a:p>
        </p:txBody>
      </p:sp>
      <p:sp>
        <p:nvSpPr>
          <p:cNvPr id="4" name="Content Placeholder 3">
            <a:extLst>
              <a:ext uri="{FF2B5EF4-FFF2-40B4-BE49-F238E27FC236}">
                <a16:creationId xmlns:a16="http://schemas.microsoft.com/office/drawing/2014/main" id="{4AD4F6C8-F5C6-2647-306A-49A9CBBA630C}"/>
              </a:ext>
            </a:extLst>
          </p:cNvPr>
          <p:cNvSpPr>
            <a:spLocks noGrp="1"/>
          </p:cNvSpPr>
          <p:nvPr>
            <p:ph sz="half" idx="2"/>
          </p:nvPr>
        </p:nvSpPr>
        <p:spPr/>
        <p:txBody>
          <a:bodyPr/>
          <a:lstStyle/>
          <a:p>
            <a:r>
              <a:rPr lang="en-US" dirty="0"/>
              <a:t>SOCIAL MEDIA PLANNING</a:t>
            </a:r>
          </a:p>
          <a:p>
            <a:pPr lvl="1"/>
            <a:r>
              <a:rPr lang="en-US" dirty="0"/>
              <a:t>Save time</a:t>
            </a:r>
          </a:p>
          <a:p>
            <a:pPr lvl="1"/>
            <a:r>
              <a:rPr lang="en-US" dirty="0"/>
              <a:t>Get inspired</a:t>
            </a:r>
          </a:p>
          <a:p>
            <a:pPr lvl="1"/>
            <a:r>
              <a:rPr lang="en-US" dirty="0"/>
              <a:t>Stay on-brand, online</a:t>
            </a:r>
          </a:p>
        </p:txBody>
      </p:sp>
    </p:spTree>
    <p:extLst>
      <p:ext uri="{BB962C8B-B14F-4D97-AF65-F5344CB8AC3E}">
        <p14:creationId xmlns:p14="http://schemas.microsoft.com/office/powerpoint/2010/main" val="68006405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06F979-422C-6129-CC37-94BC8715C000}"/>
              </a:ext>
            </a:extLst>
          </p:cNvPr>
          <p:cNvSpPr>
            <a:spLocks noGrp="1"/>
          </p:cNvSpPr>
          <p:nvPr>
            <p:ph type="title"/>
          </p:nvPr>
        </p:nvSpPr>
        <p:spPr>
          <a:xfrm>
            <a:off x="677334" y="1170358"/>
            <a:ext cx="3854528" cy="1278466"/>
          </a:xfrm>
        </p:spPr>
        <p:txBody>
          <a:bodyPr/>
          <a:lstStyle/>
          <a:p>
            <a:r>
              <a:rPr lang="en-US" dirty="0"/>
              <a:t>Basic Marketing Plan</a:t>
            </a:r>
          </a:p>
        </p:txBody>
      </p:sp>
      <p:sp>
        <p:nvSpPr>
          <p:cNvPr id="3" name="Content Placeholder 2">
            <a:extLst>
              <a:ext uri="{FF2B5EF4-FFF2-40B4-BE49-F238E27FC236}">
                <a16:creationId xmlns:a16="http://schemas.microsoft.com/office/drawing/2014/main" id="{61A40B5B-6CCB-85CB-7016-CBFAC7421285}"/>
              </a:ext>
            </a:extLst>
          </p:cNvPr>
          <p:cNvSpPr>
            <a:spLocks noGrp="1"/>
          </p:cNvSpPr>
          <p:nvPr>
            <p:ph idx="1"/>
          </p:nvPr>
        </p:nvSpPr>
        <p:spPr>
          <a:xfrm>
            <a:off x="4760461" y="514924"/>
            <a:ext cx="4513541" cy="5885876"/>
          </a:xfrm>
        </p:spPr>
        <p:txBody>
          <a:bodyPr>
            <a:normAutofit fontScale="92500" lnSpcReduction="20000"/>
          </a:bodyPr>
          <a:lstStyle/>
          <a:p>
            <a:r>
              <a:rPr lang="en-US" dirty="0"/>
              <a:t>OBJECTIVES</a:t>
            </a:r>
          </a:p>
          <a:p>
            <a:pPr lvl="1"/>
            <a:r>
              <a:rPr lang="en-US" dirty="0">
                <a:hlinkClick r:id="rId3"/>
              </a:rPr>
              <a:t>17 objectives</a:t>
            </a:r>
            <a:endParaRPr lang="en-US" dirty="0"/>
          </a:p>
          <a:p>
            <a:r>
              <a:rPr lang="en-US" dirty="0"/>
              <a:t>COMPETITION</a:t>
            </a:r>
          </a:p>
          <a:p>
            <a:pPr lvl="1"/>
            <a:r>
              <a:rPr lang="en-US" dirty="0"/>
              <a:t>Not just who - what</a:t>
            </a:r>
          </a:p>
          <a:p>
            <a:r>
              <a:rPr lang="en-US" dirty="0"/>
              <a:t>PERSONAS</a:t>
            </a:r>
          </a:p>
          <a:p>
            <a:pPr lvl="1"/>
            <a:r>
              <a:rPr lang="en-US" dirty="0"/>
              <a:t>Who is engaging and who do you want engaging?</a:t>
            </a:r>
          </a:p>
          <a:p>
            <a:pPr lvl="1"/>
            <a:r>
              <a:rPr lang="en-US" dirty="0"/>
              <a:t>Who are they?</a:t>
            </a:r>
          </a:p>
          <a:p>
            <a:pPr lvl="1"/>
            <a:r>
              <a:rPr lang="en-US" dirty="0"/>
              <a:t>What is their mail goal?</a:t>
            </a:r>
          </a:p>
          <a:p>
            <a:pPr lvl="1"/>
            <a:r>
              <a:rPr lang="en-US" dirty="0"/>
              <a:t>What is the barrier to their goal?</a:t>
            </a:r>
          </a:p>
          <a:p>
            <a:r>
              <a:rPr lang="en-US" dirty="0"/>
              <a:t>CHANNELS</a:t>
            </a:r>
          </a:p>
          <a:p>
            <a:pPr lvl="1"/>
            <a:r>
              <a:rPr lang="en-US" dirty="0"/>
              <a:t>Where are your messages?</a:t>
            </a:r>
          </a:p>
          <a:p>
            <a:pPr lvl="1"/>
            <a:r>
              <a:rPr lang="en-US" dirty="0"/>
              <a:t>Where do you want your messages to be?</a:t>
            </a:r>
          </a:p>
          <a:p>
            <a:r>
              <a:rPr lang="en-US" dirty="0"/>
              <a:t>METRICS</a:t>
            </a:r>
          </a:p>
          <a:p>
            <a:pPr lvl="1"/>
            <a:r>
              <a:rPr lang="en-US" dirty="0"/>
              <a:t>Gives you goals, but doesn’t need to define them</a:t>
            </a:r>
          </a:p>
          <a:p>
            <a:r>
              <a:rPr lang="en-US" dirty="0"/>
              <a:t>FUTURE PLANNING</a:t>
            </a:r>
          </a:p>
          <a:p>
            <a:pPr lvl="1"/>
            <a:r>
              <a:rPr lang="en-US" dirty="0"/>
              <a:t>You won’t remember at budget planning time – write it down!</a:t>
            </a:r>
          </a:p>
        </p:txBody>
      </p:sp>
      <p:sp>
        <p:nvSpPr>
          <p:cNvPr id="4" name="Text Placeholder 3">
            <a:extLst>
              <a:ext uri="{FF2B5EF4-FFF2-40B4-BE49-F238E27FC236}">
                <a16:creationId xmlns:a16="http://schemas.microsoft.com/office/drawing/2014/main" id="{4B9D70F6-7285-D575-12D4-F5902072B292}"/>
              </a:ext>
            </a:extLst>
          </p:cNvPr>
          <p:cNvSpPr>
            <a:spLocks noGrp="1"/>
          </p:cNvSpPr>
          <p:nvPr>
            <p:ph type="body" sz="half" idx="2"/>
          </p:nvPr>
        </p:nvSpPr>
        <p:spPr>
          <a:xfrm>
            <a:off x="677334" y="2448824"/>
            <a:ext cx="3854528" cy="2584449"/>
          </a:xfrm>
        </p:spPr>
        <p:txBody>
          <a:bodyPr>
            <a:noAutofit/>
          </a:bodyPr>
          <a:lstStyle/>
          <a:p>
            <a:r>
              <a:rPr lang="en-US" sz="1600" dirty="0" err="1"/>
              <a:t>Specfic</a:t>
            </a:r>
            <a:br>
              <a:rPr lang="en-US" sz="1600" dirty="0"/>
            </a:br>
            <a:r>
              <a:rPr lang="en-US" sz="1600" dirty="0" err="1"/>
              <a:t>Measureable</a:t>
            </a:r>
            <a:br>
              <a:rPr lang="en-US" sz="1600" dirty="0"/>
            </a:br>
            <a:r>
              <a:rPr lang="en-US" sz="1600" dirty="0" err="1"/>
              <a:t>Achieveable</a:t>
            </a:r>
            <a:br>
              <a:rPr lang="en-US" sz="1600" dirty="0"/>
            </a:br>
            <a:r>
              <a:rPr lang="en-US" sz="1600" dirty="0"/>
              <a:t>Realistic</a:t>
            </a:r>
            <a:br>
              <a:rPr lang="en-US" sz="1600" dirty="0"/>
            </a:br>
            <a:r>
              <a:rPr lang="en-US" sz="1600" dirty="0"/>
              <a:t>Time-based</a:t>
            </a:r>
            <a:br>
              <a:rPr lang="en-US" sz="1600" dirty="0"/>
            </a:br>
            <a:endParaRPr lang="en-US" sz="1600" dirty="0"/>
          </a:p>
          <a:p>
            <a:r>
              <a:rPr lang="en-US" sz="1600" dirty="0"/>
              <a:t>Advocate for a budget – even a small one to start</a:t>
            </a:r>
            <a:br>
              <a:rPr lang="en-US" sz="1600" dirty="0"/>
            </a:br>
            <a:endParaRPr lang="en-US" sz="1600" dirty="0"/>
          </a:p>
          <a:p>
            <a:r>
              <a:rPr lang="en-US" sz="1600" dirty="0"/>
              <a:t>Keep notes and evaluate</a:t>
            </a:r>
          </a:p>
        </p:txBody>
      </p:sp>
    </p:spTree>
    <p:extLst>
      <p:ext uri="{BB962C8B-B14F-4D97-AF65-F5344CB8AC3E}">
        <p14:creationId xmlns:p14="http://schemas.microsoft.com/office/powerpoint/2010/main" val="166071600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06F979-422C-6129-CC37-94BC8715C000}"/>
              </a:ext>
            </a:extLst>
          </p:cNvPr>
          <p:cNvSpPr>
            <a:spLocks noGrp="1"/>
          </p:cNvSpPr>
          <p:nvPr>
            <p:ph type="title"/>
          </p:nvPr>
        </p:nvSpPr>
        <p:spPr/>
        <p:txBody>
          <a:bodyPr/>
          <a:lstStyle/>
          <a:p>
            <a:r>
              <a:rPr lang="en-US" dirty="0"/>
              <a:t>Social Media Planning</a:t>
            </a:r>
          </a:p>
        </p:txBody>
      </p:sp>
      <p:sp>
        <p:nvSpPr>
          <p:cNvPr id="3" name="Content Placeholder 2">
            <a:extLst>
              <a:ext uri="{FF2B5EF4-FFF2-40B4-BE49-F238E27FC236}">
                <a16:creationId xmlns:a16="http://schemas.microsoft.com/office/drawing/2014/main" id="{61A40B5B-6CCB-85CB-7016-CBFAC7421285}"/>
              </a:ext>
            </a:extLst>
          </p:cNvPr>
          <p:cNvSpPr>
            <a:spLocks noGrp="1"/>
          </p:cNvSpPr>
          <p:nvPr>
            <p:ph idx="1"/>
          </p:nvPr>
        </p:nvSpPr>
        <p:spPr>
          <a:xfrm>
            <a:off x="4531862" y="596986"/>
            <a:ext cx="5086924" cy="5932768"/>
          </a:xfrm>
        </p:spPr>
        <p:txBody>
          <a:bodyPr>
            <a:normAutofit fontScale="92500" lnSpcReduction="10000"/>
          </a:bodyPr>
          <a:lstStyle/>
          <a:p>
            <a:r>
              <a:rPr lang="en-US" dirty="0"/>
              <a:t>INVEST IN A THIRD PARTY POSTING SOFTWARE</a:t>
            </a:r>
          </a:p>
          <a:p>
            <a:pPr lvl="1"/>
            <a:r>
              <a:rPr lang="en-US" dirty="0">
                <a:hlinkClick r:id="rId3"/>
              </a:rPr>
              <a:t>Hootsuite</a:t>
            </a:r>
            <a:r>
              <a:rPr lang="en-US" dirty="0"/>
              <a:t> ($49/discount available)</a:t>
            </a:r>
          </a:p>
          <a:p>
            <a:pPr lvl="1"/>
            <a:r>
              <a:rPr lang="en-US" dirty="0">
                <a:hlinkClick r:id="rId4"/>
              </a:rPr>
              <a:t>Sprout</a:t>
            </a:r>
            <a:r>
              <a:rPr lang="en-US" dirty="0"/>
              <a:t> ($89/month; discount available)</a:t>
            </a:r>
          </a:p>
          <a:p>
            <a:pPr lvl="1"/>
            <a:r>
              <a:rPr lang="en-US" dirty="0" err="1">
                <a:hlinkClick r:id="rId5"/>
              </a:rPr>
              <a:t>Loomly</a:t>
            </a:r>
            <a:r>
              <a:rPr lang="en-US" dirty="0"/>
              <a:t> ($59/month; 50% discount available)</a:t>
            </a:r>
          </a:p>
          <a:p>
            <a:pPr lvl="1"/>
            <a:r>
              <a:rPr lang="en-US" dirty="0">
                <a:hlinkClick r:id="rId6"/>
              </a:rPr>
              <a:t>Lately</a:t>
            </a:r>
            <a:r>
              <a:rPr lang="en-US" dirty="0"/>
              <a:t> ($99/month)</a:t>
            </a:r>
          </a:p>
          <a:p>
            <a:pPr lvl="1"/>
            <a:r>
              <a:rPr lang="en-US" dirty="0">
                <a:hlinkClick r:id="rId7"/>
              </a:rPr>
              <a:t>Canva</a:t>
            </a:r>
            <a:r>
              <a:rPr lang="en-US" dirty="0"/>
              <a:t> (FREE!)</a:t>
            </a:r>
          </a:p>
          <a:p>
            <a:r>
              <a:rPr lang="en-US" dirty="0"/>
              <a:t>FILL OUT A SOCIAL MEDIA CALENDAR</a:t>
            </a:r>
          </a:p>
          <a:p>
            <a:pPr lvl="1"/>
            <a:r>
              <a:rPr lang="en-US" dirty="0"/>
              <a:t>Breakout session!</a:t>
            </a:r>
          </a:p>
          <a:p>
            <a:r>
              <a:rPr lang="en-US" cap="all" dirty="0"/>
              <a:t>Budget time to engage and check channels daily</a:t>
            </a:r>
            <a:endParaRPr lang="en-US" dirty="0"/>
          </a:p>
          <a:p>
            <a:r>
              <a:rPr lang="en-US" dirty="0"/>
              <a:t>JOIN MUSEUM SOCIAL MEDIA MANAGERS GROUP – </a:t>
            </a:r>
            <a:r>
              <a:rPr lang="en-US" dirty="0">
                <a:hlinkClick r:id="rId8"/>
              </a:rPr>
              <a:t>FACEBOOK</a:t>
            </a:r>
            <a:endParaRPr lang="en-US" dirty="0"/>
          </a:p>
          <a:p>
            <a:pPr lvl="1"/>
            <a:r>
              <a:rPr lang="en-US" dirty="0"/>
              <a:t>Support</a:t>
            </a:r>
          </a:p>
          <a:p>
            <a:pPr lvl="1"/>
            <a:r>
              <a:rPr lang="en-US" dirty="0"/>
              <a:t>Inspiration</a:t>
            </a:r>
          </a:p>
          <a:p>
            <a:pPr lvl="1"/>
            <a:r>
              <a:rPr lang="en-US" dirty="0"/>
              <a:t>Gripes</a:t>
            </a:r>
          </a:p>
          <a:p>
            <a:pPr lvl="1"/>
            <a:r>
              <a:rPr lang="en-US" dirty="0"/>
              <a:t>Ready-made advocates</a:t>
            </a:r>
          </a:p>
          <a:p>
            <a:pPr lvl="1"/>
            <a:r>
              <a:rPr lang="en-US" dirty="0"/>
              <a:t>“National Day Of…” posts</a:t>
            </a:r>
          </a:p>
        </p:txBody>
      </p:sp>
      <p:sp>
        <p:nvSpPr>
          <p:cNvPr id="4" name="Text Placeholder 3">
            <a:extLst>
              <a:ext uri="{FF2B5EF4-FFF2-40B4-BE49-F238E27FC236}">
                <a16:creationId xmlns:a16="http://schemas.microsoft.com/office/drawing/2014/main" id="{4B9D70F6-7285-D575-12D4-F5902072B292}"/>
              </a:ext>
            </a:extLst>
          </p:cNvPr>
          <p:cNvSpPr>
            <a:spLocks noGrp="1"/>
          </p:cNvSpPr>
          <p:nvPr>
            <p:ph type="body" sz="half" idx="2"/>
          </p:nvPr>
        </p:nvSpPr>
        <p:spPr/>
        <p:txBody>
          <a:bodyPr/>
          <a:lstStyle/>
          <a:p>
            <a:r>
              <a:rPr lang="en-US" dirty="0"/>
              <a:t>Advocate for tools to automate the process</a:t>
            </a:r>
          </a:p>
          <a:p>
            <a:r>
              <a:rPr lang="en-US" dirty="0"/>
              <a:t>Save time planning/ideation</a:t>
            </a:r>
          </a:p>
          <a:p>
            <a:r>
              <a:rPr lang="en-US" dirty="0"/>
              <a:t>Avoid the social media vortex</a:t>
            </a:r>
          </a:p>
          <a:p>
            <a:r>
              <a:rPr lang="en-US" dirty="0"/>
              <a:t>Use the analytics!</a:t>
            </a:r>
          </a:p>
        </p:txBody>
      </p:sp>
    </p:spTree>
    <p:extLst>
      <p:ext uri="{BB962C8B-B14F-4D97-AF65-F5344CB8AC3E}">
        <p14:creationId xmlns:p14="http://schemas.microsoft.com/office/powerpoint/2010/main" val="263192109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9DE7F2-E890-4744-88DD-A75F5E300513}"/>
              </a:ext>
            </a:extLst>
          </p:cNvPr>
          <p:cNvSpPr>
            <a:spLocks noGrp="1"/>
          </p:cNvSpPr>
          <p:nvPr>
            <p:ph type="title"/>
          </p:nvPr>
        </p:nvSpPr>
        <p:spPr>
          <a:xfrm>
            <a:off x="831850" y="4672584"/>
            <a:ext cx="10515600" cy="1299411"/>
          </a:xfrm>
        </p:spPr>
        <p:txBody>
          <a:bodyPr/>
          <a:lstStyle/>
          <a:p>
            <a:r>
              <a:rPr lang="en-US" dirty="0"/>
              <a:t>disaster planning toolkit</a:t>
            </a:r>
          </a:p>
        </p:txBody>
      </p:sp>
    </p:spTree>
    <p:extLst>
      <p:ext uri="{BB962C8B-B14F-4D97-AF65-F5344CB8AC3E}">
        <p14:creationId xmlns:p14="http://schemas.microsoft.com/office/powerpoint/2010/main" val="154609309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dirty="0"/>
              <a:t>Risk Assessment</a:t>
            </a:r>
          </a:p>
        </p:txBody>
      </p:sp>
      <p:sp>
        <p:nvSpPr>
          <p:cNvPr id="74755" name="Rectangle 3"/>
          <p:cNvSpPr>
            <a:spLocks noGrp="1" noChangeArrowheads="1"/>
          </p:cNvSpPr>
          <p:nvPr>
            <p:ph sz="half" idx="1"/>
          </p:nvPr>
        </p:nvSpPr>
        <p:spPr>
          <a:xfrm>
            <a:off x="838200" y="1690688"/>
            <a:ext cx="5181600" cy="4842735"/>
          </a:xfrm>
        </p:spPr>
        <p:txBody>
          <a:bodyPr>
            <a:normAutofit fontScale="92500" lnSpcReduction="10000"/>
          </a:bodyPr>
          <a:lstStyle/>
          <a:p>
            <a:pPr>
              <a:buClr>
                <a:schemeClr val="tx1"/>
              </a:buClr>
            </a:pPr>
            <a:r>
              <a:rPr lang="en-US" dirty="0"/>
              <a:t>Identify the hazards </a:t>
            </a:r>
          </a:p>
          <a:p>
            <a:pPr>
              <a:buClr>
                <a:schemeClr val="tx1"/>
              </a:buClr>
            </a:pPr>
            <a:r>
              <a:rPr lang="en-US" dirty="0"/>
              <a:t>Assess the risks</a:t>
            </a:r>
          </a:p>
          <a:p>
            <a:pPr>
              <a:buClr>
                <a:schemeClr val="tx1"/>
              </a:buClr>
            </a:pPr>
            <a:r>
              <a:rPr lang="en-US" dirty="0"/>
              <a:t>Implement appropriate measures</a:t>
            </a:r>
          </a:p>
          <a:p>
            <a:pPr>
              <a:buClr>
                <a:schemeClr val="tx1"/>
              </a:buClr>
            </a:pPr>
            <a:r>
              <a:rPr lang="en-US" dirty="0"/>
              <a:t>Monitor and reassess risks</a:t>
            </a:r>
          </a:p>
          <a:p>
            <a:pPr marL="0" indent="0">
              <a:buClr>
                <a:schemeClr val="tx1"/>
              </a:buClr>
              <a:buNone/>
            </a:pPr>
            <a:endParaRPr lang="en-US" dirty="0"/>
          </a:p>
          <a:p>
            <a:pPr marL="0" indent="0">
              <a:buClr>
                <a:schemeClr val="tx1"/>
              </a:buClr>
              <a:buNone/>
            </a:pPr>
            <a:r>
              <a:rPr lang="en-US" u="sng" dirty="0"/>
              <a:t>Hazards</a:t>
            </a:r>
          </a:p>
          <a:p>
            <a:pPr>
              <a:lnSpc>
                <a:spcPct val="105000"/>
              </a:lnSpc>
            </a:pPr>
            <a:r>
              <a:rPr lang="en-US" dirty="0"/>
              <a:t>Natural / Environmental</a:t>
            </a:r>
          </a:p>
          <a:p>
            <a:pPr>
              <a:lnSpc>
                <a:spcPct val="105000"/>
              </a:lnSpc>
            </a:pPr>
            <a:r>
              <a:rPr lang="en-US" dirty="0"/>
              <a:t>Industrial</a:t>
            </a:r>
          </a:p>
          <a:p>
            <a:pPr>
              <a:lnSpc>
                <a:spcPct val="105000"/>
              </a:lnSpc>
            </a:pPr>
            <a:r>
              <a:rPr lang="en-US" dirty="0"/>
              <a:t>Human</a:t>
            </a:r>
          </a:p>
          <a:p>
            <a:pPr>
              <a:lnSpc>
                <a:spcPct val="105000"/>
              </a:lnSpc>
            </a:pPr>
            <a:r>
              <a:rPr lang="en-US" dirty="0"/>
              <a:t>Technological</a:t>
            </a:r>
          </a:p>
          <a:p>
            <a:pPr>
              <a:buClr>
                <a:schemeClr val="tx1"/>
              </a:buClr>
            </a:pPr>
            <a:endParaRPr lang="en-US" dirty="0"/>
          </a:p>
        </p:txBody>
      </p:sp>
      <p:pic>
        <p:nvPicPr>
          <p:cNvPr id="8" name="Content Placeholder 7"/>
          <p:cNvPicPr>
            <a:picLocks noGrp="1" noChangeAspect="1"/>
          </p:cNvPicPr>
          <p:nvPr>
            <p:ph sz="half" idx="2"/>
          </p:nvPr>
        </p:nvPicPr>
        <p:blipFill>
          <a:blip r:embed="rId3"/>
          <a:stretch>
            <a:fillRect/>
          </a:stretch>
        </p:blipFill>
        <p:spPr>
          <a:xfrm>
            <a:off x="5904292" y="1954443"/>
            <a:ext cx="5937877" cy="3294742"/>
          </a:xfrm>
          <a:prstGeom prst="rect">
            <a:avLst/>
          </a:prstGeom>
        </p:spPr>
      </p:pic>
      <p:sp>
        <p:nvSpPr>
          <p:cNvPr id="2" name="Slide Number Placeholder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C2BD2E3-8E41-4C79-BD6A-15D5C373F735}"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867190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2" name="Rectangle 4"/>
          <p:cNvSpPr>
            <a:spLocks noGrp="1" noChangeArrowheads="1"/>
          </p:cNvSpPr>
          <p:nvPr>
            <p:ph type="title"/>
          </p:nvPr>
        </p:nvSpPr>
        <p:spPr/>
        <p:txBody>
          <a:bodyPr>
            <a:noAutofit/>
          </a:bodyPr>
          <a:lstStyle/>
          <a:p>
            <a:r>
              <a:rPr lang="en-US" sz="4000" dirty="0"/>
              <a:t>Assessing Risk: Helpful Templates</a:t>
            </a:r>
          </a:p>
        </p:txBody>
      </p:sp>
      <p:sp>
        <p:nvSpPr>
          <p:cNvPr id="53253" name="Rectangle 5"/>
          <p:cNvSpPr>
            <a:spLocks noGrp="1" noChangeArrowheads="1"/>
          </p:cNvSpPr>
          <p:nvPr>
            <p:ph sz="half" idx="1"/>
          </p:nvPr>
        </p:nvSpPr>
        <p:spPr>
          <a:xfrm>
            <a:off x="838200" y="1825625"/>
            <a:ext cx="4906466" cy="4351338"/>
          </a:xfrm>
        </p:spPr>
        <p:txBody>
          <a:bodyPr>
            <a:normAutofit/>
          </a:bodyPr>
          <a:lstStyle/>
          <a:p>
            <a:pPr>
              <a:lnSpc>
                <a:spcPct val="90000"/>
              </a:lnSpc>
            </a:pPr>
            <a:r>
              <a:rPr lang="en-US" dirty="0"/>
              <a:t>Probability/Impact chart </a:t>
            </a:r>
          </a:p>
          <a:p>
            <a:pPr>
              <a:lnSpc>
                <a:spcPct val="90000"/>
              </a:lnSpc>
            </a:pPr>
            <a:endParaRPr lang="en-US" dirty="0"/>
          </a:p>
          <a:p>
            <a:r>
              <a:rPr lang="en-US" dirty="0"/>
              <a:t>American Institute for Conservation: Assessing Risks Worksheet</a:t>
            </a:r>
            <a:br>
              <a:rPr lang="en-US" dirty="0"/>
            </a:br>
            <a:r>
              <a:rPr lang="en-US" dirty="0">
                <a:hlinkClick r:id="rId3"/>
              </a:rPr>
              <a:t>https://www.culturalheritage.org/resources/emergencies/risk-evaluation-and-planning-program</a:t>
            </a:r>
            <a:r>
              <a:rPr lang="en-US" dirty="0"/>
              <a:t> </a:t>
            </a:r>
          </a:p>
        </p:txBody>
      </p:sp>
      <p:pic>
        <p:nvPicPr>
          <p:cNvPr id="4" name="Content Placeholder 3"/>
          <p:cNvPicPr>
            <a:picLocks noGrp="1" noChangeAspect="1"/>
          </p:cNvPicPr>
          <p:nvPr>
            <p:ph sz="half" idx="2"/>
          </p:nvPr>
        </p:nvPicPr>
        <p:blipFill>
          <a:blip r:embed="rId4"/>
          <a:stretch>
            <a:fillRect/>
          </a:stretch>
        </p:blipFill>
        <p:spPr>
          <a:xfrm>
            <a:off x="6618653" y="1433439"/>
            <a:ext cx="4675234" cy="4743524"/>
          </a:xfrm>
          <a:prstGeom prst="rect">
            <a:avLst/>
          </a:prstGeom>
        </p:spPr>
      </p:pic>
      <p:sp>
        <p:nvSpPr>
          <p:cNvPr id="2" name="Slide Number Placeholder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C2BD2E3-8E41-4C79-BD6A-15D5C373F735}"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283012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1"/>
          <p:cNvPicPr>
            <a:picLocks noChangeAspect="1"/>
          </p:cNvPicPr>
          <p:nvPr/>
        </p:nvPicPr>
        <p:blipFill>
          <a:blip r:embed="rId3"/>
          <a:stretch>
            <a:fillRect/>
          </a:stretch>
        </p:blipFill>
        <p:spPr>
          <a:xfrm>
            <a:off x="3245922" y="0"/>
            <a:ext cx="5416163" cy="6861693"/>
          </a:xfrm>
          <a:prstGeom prst="rect">
            <a:avLst/>
          </a:prstGeom>
        </p:spPr>
      </p:pic>
    </p:spTree>
    <p:extLst>
      <p:ext uri="{BB962C8B-B14F-4D97-AF65-F5344CB8AC3E}">
        <p14:creationId xmlns:p14="http://schemas.microsoft.com/office/powerpoint/2010/main" val="173723512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19F29B-F233-48AF-8261-F33A4E079E3E}"/>
              </a:ext>
            </a:extLst>
          </p:cNvPr>
          <p:cNvSpPr>
            <a:spLocks noGrp="1"/>
          </p:cNvSpPr>
          <p:nvPr>
            <p:ph type="title"/>
          </p:nvPr>
        </p:nvSpPr>
        <p:spPr>
          <a:xfrm>
            <a:off x="838199" y="1289304"/>
            <a:ext cx="4396273" cy="1325563"/>
          </a:xfrm>
        </p:spPr>
        <p:txBody>
          <a:bodyPr>
            <a:normAutofit/>
          </a:bodyPr>
          <a:lstStyle/>
          <a:p>
            <a:r>
              <a:rPr lang="en-ZA" dirty="0"/>
              <a:t>Today’s goals</a:t>
            </a:r>
          </a:p>
        </p:txBody>
      </p:sp>
      <p:sp>
        <p:nvSpPr>
          <p:cNvPr id="3" name="Subtitle 2">
            <a:extLst>
              <a:ext uri="{FF2B5EF4-FFF2-40B4-BE49-F238E27FC236}">
                <a16:creationId xmlns:a16="http://schemas.microsoft.com/office/drawing/2014/main" id="{35E3EA69-4E0E-41BD-8095-A124225A2647}"/>
              </a:ext>
            </a:extLst>
          </p:cNvPr>
          <p:cNvSpPr>
            <a:spLocks noGrp="1"/>
          </p:cNvSpPr>
          <p:nvPr>
            <p:ph type="body" sz="quarter" idx="13"/>
          </p:nvPr>
        </p:nvSpPr>
        <p:spPr>
          <a:xfrm>
            <a:off x="838199" y="2450910"/>
            <a:ext cx="4114800" cy="3584448"/>
          </a:xfrm>
        </p:spPr>
        <p:txBody>
          <a:bodyPr vert="horz" lIns="91440" tIns="45720" rIns="91440" bIns="45720" rtlCol="0" anchor="t">
            <a:normAutofit/>
          </a:bodyPr>
          <a:lstStyle/>
          <a:p>
            <a:pPr marL="285750" indent="-285750">
              <a:buFontTx/>
              <a:buChar char="-"/>
            </a:pPr>
            <a:r>
              <a:rPr lang="en-US" dirty="0"/>
              <a:t>Leave here with a toolkit of templates and advice to make real changes at your organization with little budgetary impact</a:t>
            </a:r>
          </a:p>
          <a:p>
            <a:pPr marL="285750" indent="-285750">
              <a:buFontTx/>
              <a:buChar char="-"/>
            </a:pPr>
            <a:r>
              <a:rPr lang="en-US" dirty="0"/>
              <a:t>Be judgement-free! We can ALL improve and do better! We’re here to help from where you are right now!</a:t>
            </a:r>
          </a:p>
          <a:p>
            <a:pPr marL="285750" indent="-285750">
              <a:buFontTx/>
              <a:buChar char="-"/>
            </a:pPr>
            <a:r>
              <a:rPr lang="en-US" dirty="0"/>
              <a:t>Let’s talk! Our breakout groups will give you a chance to dive into two topics of your choice and talk to the experts!</a:t>
            </a:r>
          </a:p>
          <a:p>
            <a:pPr marL="285750" indent="-285750">
              <a:buFontTx/>
              <a:buChar char="-"/>
            </a:pPr>
            <a:endParaRPr lang="en-US" dirty="0"/>
          </a:p>
        </p:txBody>
      </p:sp>
    </p:spTree>
    <p:extLst>
      <p:ext uri="{BB962C8B-B14F-4D97-AF65-F5344CB8AC3E}">
        <p14:creationId xmlns:p14="http://schemas.microsoft.com/office/powerpoint/2010/main" val="62099131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a:xfrm>
            <a:off x="839788" y="781277"/>
            <a:ext cx="5157787" cy="823912"/>
          </a:xfrm>
        </p:spPr>
        <p:txBody>
          <a:bodyPr>
            <a:normAutofit/>
          </a:bodyPr>
          <a:lstStyle/>
          <a:p>
            <a:r>
              <a:rPr lang="en-US" sz="4400" b="0" dirty="0"/>
              <a:t>The People</a:t>
            </a:r>
          </a:p>
        </p:txBody>
      </p:sp>
      <p:sp>
        <p:nvSpPr>
          <p:cNvPr id="6" name="Content Placeholder 5"/>
          <p:cNvSpPr>
            <a:spLocks noGrp="1"/>
          </p:cNvSpPr>
          <p:nvPr>
            <p:ph sz="half" idx="2"/>
          </p:nvPr>
        </p:nvSpPr>
        <p:spPr>
          <a:xfrm>
            <a:off x="839788" y="2163989"/>
            <a:ext cx="5157787" cy="3684588"/>
          </a:xfrm>
        </p:spPr>
        <p:txBody>
          <a:bodyPr>
            <a:normAutofit fontScale="92500" lnSpcReduction="20000"/>
          </a:bodyPr>
          <a:lstStyle/>
          <a:p>
            <a:r>
              <a:rPr lang="en-US" sz="2700" dirty="0"/>
              <a:t>Staff from administration, collections, and facilities at a minimum</a:t>
            </a:r>
          </a:p>
          <a:p>
            <a:r>
              <a:rPr lang="en-US" sz="2700" dirty="0"/>
              <a:t>Institutional stakeholders </a:t>
            </a:r>
          </a:p>
          <a:p>
            <a:pPr lvl="1"/>
            <a:r>
              <a:rPr lang="en-US" sz="2500" dirty="0"/>
              <a:t>Board, municipality, caretakers</a:t>
            </a:r>
          </a:p>
          <a:p>
            <a:r>
              <a:rPr lang="en-US" sz="2700" dirty="0"/>
              <a:t>Local first responders</a:t>
            </a:r>
          </a:p>
          <a:p>
            <a:r>
              <a:rPr lang="en-US" sz="2700" dirty="0"/>
              <a:t>Local vendors</a:t>
            </a:r>
          </a:p>
          <a:p>
            <a:pPr lvl="1"/>
            <a:r>
              <a:rPr lang="en-US" sz="2500" dirty="0"/>
              <a:t>Utilities, internet services, electrician, plumber, locksmith, etc.</a:t>
            </a:r>
          </a:p>
          <a:p>
            <a:r>
              <a:rPr lang="en-US" dirty="0"/>
              <a:t>Disaster recovery vendors and conservators</a:t>
            </a:r>
          </a:p>
          <a:p>
            <a:endParaRPr lang="en-US" dirty="0"/>
          </a:p>
        </p:txBody>
      </p:sp>
      <p:sp>
        <p:nvSpPr>
          <p:cNvPr id="3" name="Text Placeholder 2"/>
          <p:cNvSpPr>
            <a:spLocks noGrp="1"/>
          </p:cNvSpPr>
          <p:nvPr>
            <p:ph type="body" sz="quarter" idx="3"/>
          </p:nvPr>
        </p:nvSpPr>
        <p:spPr>
          <a:xfrm>
            <a:off x="6172200" y="781277"/>
            <a:ext cx="5183188" cy="823912"/>
          </a:xfrm>
        </p:spPr>
        <p:txBody>
          <a:bodyPr>
            <a:normAutofit/>
          </a:bodyPr>
          <a:lstStyle/>
          <a:p>
            <a:r>
              <a:rPr lang="en-US" sz="4400" b="0" dirty="0"/>
              <a:t>The Questions</a:t>
            </a:r>
          </a:p>
        </p:txBody>
      </p:sp>
      <p:sp>
        <p:nvSpPr>
          <p:cNvPr id="4" name="Content Placeholder 3"/>
          <p:cNvSpPr>
            <a:spLocks noGrp="1"/>
          </p:cNvSpPr>
          <p:nvPr>
            <p:ph sz="quarter" idx="4"/>
          </p:nvPr>
        </p:nvSpPr>
        <p:spPr>
          <a:xfrm>
            <a:off x="6172200" y="2163989"/>
            <a:ext cx="5183188" cy="3684588"/>
          </a:xfrm>
        </p:spPr>
        <p:txBody>
          <a:bodyPr>
            <a:normAutofit/>
          </a:bodyPr>
          <a:lstStyle/>
          <a:p>
            <a:pPr lvl="0"/>
            <a:r>
              <a:rPr lang="en-US" dirty="0"/>
              <a:t>Who would you need to contact in the event of an incident?</a:t>
            </a:r>
          </a:p>
          <a:p>
            <a:pPr lvl="0"/>
            <a:r>
              <a:rPr lang="en-US" dirty="0"/>
              <a:t>Do you have insurance?</a:t>
            </a:r>
          </a:p>
          <a:p>
            <a:pPr lvl="0"/>
            <a:r>
              <a:rPr lang="en-US" dirty="0"/>
              <a:t>Do you have existing vendor contracts in place?</a:t>
            </a:r>
          </a:p>
          <a:p>
            <a:pPr lvl="0"/>
            <a:r>
              <a:rPr lang="en-US" dirty="0"/>
              <a:t>Do you have facilities and systems information written down in one location?</a:t>
            </a:r>
          </a:p>
        </p:txBody>
      </p:sp>
    </p:spTree>
    <p:extLst>
      <p:ext uri="{BB962C8B-B14F-4D97-AF65-F5344CB8AC3E}">
        <p14:creationId xmlns:p14="http://schemas.microsoft.com/office/powerpoint/2010/main" val="193843322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Elements of a Good Disaster Plan</a:t>
            </a:r>
          </a:p>
        </p:txBody>
      </p:sp>
      <p:sp>
        <p:nvSpPr>
          <p:cNvPr id="8" name="Content Placeholder 7"/>
          <p:cNvSpPr>
            <a:spLocks noGrp="1"/>
          </p:cNvSpPr>
          <p:nvPr>
            <p:ph sz="half" idx="1"/>
          </p:nvPr>
        </p:nvSpPr>
        <p:spPr/>
        <p:txBody>
          <a:bodyPr>
            <a:normAutofit fontScale="85000" lnSpcReduction="20000"/>
          </a:bodyPr>
          <a:lstStyle/>
          <a:p>
            <a:r>
              <a:rPr lang="en-US" dirty="0"/>
              <a:t>Accessible in multiple media in multiple locations - both </a:t>
            </a:r>
            <a:r>
              <a:rPr lang="en-US" dirty="0" err="1"/>
              <a:t>physicaly</a:t>
            </a:r>
            <a:r>
              <a:rPr lang="en-US" dirty="0"/>
              <a:t> printed and digital</a:t>
            </a:r>
          </a:p>
          <a:p>
            <a:endParaRPr lang="en-US" dirty="0"/>
          </a:p>
          <a:p>
            <a:r>
              <a:rPr lang="en-US" dirty="0"/>
              <a:t>Emergency information sheet (one page - who do you call in an emergency and when?)</a:t>
            </a:r>
          </a:p>
          <a:p>
            <a:pPr lvl="1"/>
            <a:r>
              <a:rPr lang="en-US" dirty="0"/>
              <a:t>Every staff member gets one and one posted by every staff phone.</a:t>
            </a:r>
          </a:p>
          <a:p>
            <a:r>
              <a:rPr lang="en-US" dirty="0"/>
              <a:t>Communication plan </a:t>
            </a:r>
          </a:p>
          <a:p>
            <a:pPr lvl="1"/>
            <a:r>
              <a:rPr lang="en-US" dirty="0"/>
              <a:t>AKA, your phone tree</a:t>
            </a:r>
          </a:p>
          <a:p>
            <a:pPr lvl="1"/>
            <a:r>
              <a:rPr lang="en-US" dirty="0"/>
              <a:t>Includes specifically who needs to respond in a disaster members</a:t>
            </a:r>
          </a:p>
          <a:p>
            <a:r>
              <a:rPr lang="en-US" dirty="0"/>
              <a:t>Collection Salvage Priorities</a:t>
            </a:r>
          </a:p>
        </p:txBody>
      </p:sp>
      <p:pic>
        <p:nvPicPr>
          <p:cNvPr id="6" name="Content Placeholder 5"/>
          <p:cNvPicPr>
            <a:picLocks noGrp="1" noChangeAspect="1"/>
          </p:cNvPicPr>
          <p:nvPr>
            <p:ph sz="half" idx="2"/>
          </p:nvPr>
        </p:nvPicPr>
        <p:blipFill>
          <a:blip r:embed="rId3"/>
          <a:stretch>
            <a:fillRect/>
          </a:stretch>
        </p:blipFill>
        <p:spPr>
          <a:xfrm>
            <a:off x="6172200" y="2058194"/>
            <a:ext cx="5181600" cy="3886200"/>
          </a:xfrm>
          <a:prstGeom prst="rect">
            <a:avLst/>
          </a:prstGeom>
        </p:spPr>
      </p:pic>
    </p:spTree>
    <p:extLst>
      <p:ext uri="{BB962C8B-B14F-4D97-AF65-F5344CB8AC3E}">
        <p14:creationId xmlns:p14="http://schemas.microsoft.com/office/powerpoint/2010/main" val="355250773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Templates</a:t>
            </a:r>
          </a:p>
        </p:txBody>
      </p:sp>
      <p:sp>
        <p:nvSpPr>
          <p:cNvPr id="6" name="Content Placeholder 5"/>
          <p:cNvSpPr>
            <a:spLocks noGrp="1"/>
          </p:cNvSpPr>
          <p:nvPr>
            <p:ph sz="half" idx="1"/>
          </p:nvPr>
        </p:nvSpPr>
        <p:spPr/>
        <p:txBody>
          <a:bodyPr>
            <a:normAutofit lnSpcReduction="10000"/>
          </a:bodyPr>
          <a:lstStyle/>
          <a:p>
            <a:r>
              <a:rPr lang="en-US" dirty="0"/>
              <a:t>Council of State Archivists’ Pocket Response Plan (</a:t>
            </a:r>
            <a:r>
              <a:rPr lang="en-US" dirty="0" err="1"/>
              <a:t>PReP</a:t>
            </a:r>
            <a:r>
              <a:rPr lang="en-US" baseline="30000" dirty="0" err="1"/>
              <a:t>TM</a:t>
            </a:r>
            <a:r>
              <a:rPr lang="en-US" dirty="0"/>
              <a:t>) </a:t>
            </a:r>
          </a:p>
          <a:p>
            <a:pPr lvl="1"/>
            <a:r>
              <a:rPr lang="en-US" dirty="0"/>
              <a:t>A simple, free, single-sheet plan that you can edit to fit your institution and state</a:t>
            </a:r>
          </a:p>
          <a:p>
            <a:pPr lvl="1"/>
            <a:endParaRPr lang="en-US" dirty="0"/>
          </a:p>
          <a:p>
            <a:pPr lvl="0"/>
            <a:r>
              <a:rPr lang="en-US" dirty="0" err="1"/>
              <a:t>dPlan</a:t>
            </a:r>
            <a:r>
              <a:rPr lang="en-US" dirty="0"/>
              <a:t>/</a:t>
            </a:r>
            <a:r>
              <a:rPr lang="en-US" dirty="0" err="1"/>
              <a:t>ArtsReady</a:t>
            </a:r>
            <a:r>
              <a:rPr lang="en-US" dirty="0"/>
              <a:t>:  </a:t>
            </a:r>
            <a:r>
              <a:rPr lang="en-US" dirty="0">
                <a:hlinkClick r:id="rId3"/>
              </a:rPr>
              <a:t>http://dplan.org/</a:t>
            </a:r>
            <a:endParaRPr lang="en-US" dirty="0"/>
          </a:p>
          <a:p>
            <a:pPr lvl="1"/>
            <a:r>
              <a:rPr lang="en-US" dirty="0"/>
              <a:t>A thorough, online template hosted by the Northeast Document Conservation Center</a:t>
            </a:r>
          </a:p>
          <a:p>
            <a:pPr lvl="1"/>
            <a:r>
              <a:rPr lang="en-US" dirty="0"/>
              <a:t>Annual subscription fee</a:t>
            </a:r>
          </a:p>
        </p:txBody>
      </p:sp>
      <p:pic>
        <p:nvPicPr>
          <p:cNvPr id="4" name="Content Placeholder 3"/>
          <p:cNvPicPr>
            <a:picLocks noGrp="1" noChangeAspect="1"/>
          </p:cNvPicPr>
          <p:nvPr>
            <p:ph sz="half" idx="2"/>
          </p:nvPr>
        </p:nvPicPr>
        <p:blipFill>
          <a:blip r:embed="rId4"/>
          <a:stretch>
            <a:fillRect/>
          </a:stretch>
        </p:blipFill>
        <p:spPr>
          <a:xfrm>
            <a:off x="6824656" y="1825625"/>
            <a:ext cx="4351338" cy="4351338"/>
          </a:xfrm>
          <a:prstGeom prst="rect">
            <a:avLst/>
          </a:prstGeom>
        </p:spPr>
      </p:pic>
    </p:spTree>
    <p:extLst>
      <p:ext uri="{BB962C8B-B14F-4D97-AF65-F5344CB8AC3E}">
        <p14:creationId xmlns:p14="http://schemas.microsoft.com/office/powerpoint/2010/main" val="324888937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116114"/>
            <a:ext cx="12192000" cy="6642938"/>
          </a:xfrm>
          <a:prstGeom prst="rect">
            <a:avLst/>
          </a:prstGeom>
        </p:spPr>
      </p:pic>
    </p:spTree>
    <p:extLst>
      <p:ext uri="{BB962C8B-B14F-4D97-AF65-F5344CB8AC3E}">
        <p14:creationId xmlns:p14="http://schemas.microsoft.com/office/powerpoint/2010/main" val="150551137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r="2672"/>
          <a:stretch/>
        </p:blipFill>
        <p:spPr>
          <a:xfrm>
            <a:off x="1" y="76783"/>
            <a:ext cx="12202778" cy="6739337"/>
          </a:xfrm>
          <a:prstGeom prst="rect">
            <a:avLst/>
          </a:prstGeom>
        </p:spPr>
      </p:pic>
    </p:spTree>
    <p:extLst>
      <p:ext uri="{BB962C8B-B14F-4D97-AF65-F5344CB8AC3E}">
        <p14:creationId xmlns:p14="http://schemas.microsoft.com/office/powerpoint/2010/main" val="354531190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9DE7F2-E890-4744-88DD-A75F5E300513}"/>
              </a:ext>
            </a:extLst>
          </p:cNvPr>
          <p:cNvSpPr>
            <a:spLocks noGrp="1"/>
          </p:cNvSpPr>
          <p:nvPr>
            <p:ph type="title"/>
          </p:nvPr>
        </p:nvSpPr>
        <p:spPr>
          <a:xfrm>
            <a:off x="831850" y="4672584"/>
            <a:ext cx="10515600" cy="1299411"/>
          </a:xfrm>
        </p:spPr>
        <p:txBody>
          <a:bodyPr/>
          <a:lstStyle/>
          <a:p>
            <a:r>
              <a:rPr lang="en-US" dirty="0"/>
              <a:t>Housekeeping toolkit</a:t>
            </a:r>
          </a:p>
        </p:txBody>
      </p:sp>
    </p:spTree>
    <p:extLst>
      <p:ext uri="{BB962C8B-B14F-4D97-AF65-F5344CB8AC3E}">
        <p14:creationId xmlns:p14="http://schemas.microsoft.com/office/powerpoint/2010/main" val="15295542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8" name="Rectangle 17">
            <a:extLst>
              <a:ext uri="{FF2B5EF4-FFF2-40B4-BE49-F238E27FC236}">
                <a16:creationId xmlns:a16="http://schemas.microsoft.com/office/drawing/2014/main" id="{3C54F4CE-85F0-46ED-80DA-9518C9251AD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DADD1FCA-8ACB-4958-81DD-4CDD6D3E19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5802086" cy="6858000"/>
          </a:xfrm>
          <a:custGeom>
            <a:avLst/>
            <a:gdLst>
              <a:gd name="connsiteX0" fmla="*/ 5734864 w 5734864"/>
              <a:gd name="connsiteY0" fmla="*/ 0 h 6858000"/>
              <a:gd name="connsiteX1" fmla="*/ 771611 w 5734864"/>
              <a:gd name="connsiteY1" fmla="*/ 0 h 6858000"/>
              <a:gd name="connsiteX2" fmla="*/ 771679 w 5734864"/>
              <a:gd name="connsiteY2" fmla="*/ 49108 h 6858000"/>
              <a:gd name="connsiteX3" fmla="*/ 794248 w 5734864"/>
              <a:gd name="connsiteY3" fmla="*/ 200968 h 6858000"/>
              <a:gd name="connsiteX4" fmla="*/ 801749 w 5734864"/>
              <a:gd name="connsiteY4" fmla="*/ 414071 h 6858000"/>
              <a:gd name="connsiteX5" fmla="*/ 818548 w 5734864"/>
              <a:gd name="connsiteY5" fmla="*/ 585467 h 6858000"/>
              <a:gd name="connsiteX6" fmla="*/ 857476 w 5734864"/>
              <a:gd name="connsiteY6" fmla="*/ 800623 h 6858000"/>
              <a:gd name="connsiteX7" fmla="*/ 851083 w 5734864"/>
              <a:gd name="connsiteY7" fmla="*/ 878903 h 6858000"/>
              <a:gd name="connsiteX8" fmla="*/ 873564 w 5734864"/>
              <a:gd name="connsiteY8" fmla="*/ 943826 h 6858000"/>
              <a:gd name="connsiteX9" fmla="*/ 864705 w 5734864"/>
              <a:gd name="connsiteY9" fmla="*/ 973328 h 6858000"/>
              <a:gd name="connsiteX10" fmla="*/ 862869 w 5734864"/>
              <a:gd name="connsiteY10" fmla="*/ 978457 h 6858000"/>
              <a:gd name="connsiteX11" fmla="*/ 862233 w 5734864"/>
              <a:gd name="connsiteY11" fmla="*/ 998041 h 6858000"/>
              <a:gd name="connsiteX12" fmla="*/ 853665 w 5734864"/>
              <a:gd name="connsiteY12" fmla="*/ 1004750 h 6858000"/>
              <a:gd name="connsiteX13" fmla="*/ 846695 w 5734864"/>
              <a:gd name="connsiteY13" fmla="*/ 1035077 h 6858000"/>
              <a:gd name="connsiteX14" fmla="*/ 847865 w 5734864"/>
              <a:gd name="connsiteY14" fmla="*/ 1070795 h 6858000"/>
              <a:gd name="connsiteX15" fmla="*/ 862786 w 5734864"/>
              <a:gd name="connsiteY15" fmla="*/ 1238994 h 6858000"/>
              <a:gd name="connsiteX16" fmla="*/ 859345 w 5734864"/>
              <a:gd name="connsiteY16" fmla="*/ 1380427 h 6858000"/>
              <a:gd name="connsiteX17" fmla="*/ 855172 w 5734864"/>
              <a:gd name="connsiteY17" fmla="*/ 1435262 h 6858000"/>
              <a:gd name="connsiteX18" fmla="*/ 860494 w 5734864"/>
              <a:gd name="connsiteY18" fmla="*/ 1453861 h 6858000"/>
              <a:gd name="connsiteX19" fmla="*/ 853731 w 5734864"/>
              <a:gd name="connsiteY19" fmla="*/ 1467047 h 6858000"/>
              <a:gd name="connsiteX20" fmla="*/ 845847 w 5734864"/>
              <a:gd name="connsiteY20" fmla="*/ 1502307 h 6858000"/>
              <a:gd name="connsiteX21" fmla="*/ 817613 w 5734864"/>
              <a:gd name="connsiteY21" fmla="*/ 1565166 h 6858000"/>
              <a:gd name="connsiteX22" fmla="*/ 804223 w 5734864"/>
              <a:gd name="connsiteY22" fmla="*/ 1601941 h 6858000"/>
              <a:gd name="connsiteX23" fmla="*/ 791773 w 5734864"/>
              <a:gd name="connsiteY23" fmla="*/ 1627005 h 6858000"/>
              <a:gd name="connsiteX24" fmla="*/ 774645 w 5734864"/>
              <a:gd name="connsiteY24" fmla="*/ 1699922 h 6858000"/>
              <a:gd name="connsiteX25" fmla="*/ 752343 w 5734864"/>
              <a:gd name="connsiteY25" fmla="*/ 1824604 h 6858000"/>
              <a:gd name="connsiteX26" fmla="*/ 746254 w 5734864"/>
              <a:gd name="connsiteY26" fmla="*/ 1850222 h 6858000"/>
              <a:gd name="connsiteX27" fmla="*/ 728600 w 5734864"/>
              <a:gd name="connsiteY27" fmla="*/ 1869603 h 6858000"/>
              <a:gd name="connsiteX28" fmla="*/ 724396 w 5734864"/>
              <a:gd name="connsiteY28" fmla="*/ 1883104 h 6858000"/>
              <a:gd name="connsiteX29" fmla="*/ 722165 w 5734864"/>
              <a:gd name="connsiteY29" fmla="*/ 1885924 h 6858000"/>
              <a:gd name="connsiteX30" fmla="*/ 721338 w 5734864"/>
              <a:gd name="connsiteY30" fmla="*/ 1887123 h 6858000"/>
              <a:gd name="connsiteX31" fmla="*/ 714840 w 5734864"/>
              <a:gd name="connsiteY31" fmla="*/ 1902274 h 6858000"/>
              <a:gd name="connsiteX32" fmla="*/ 722847 w 5734864"/>
              <a:gd name="connsiteY32" fmla="*/ 1929891 h 6858000"/>
              <a:gd name="connsiteX33" fmla="*/ 719647 w 5734864"/>
              <a:gd name="connsiteY33" fmla="*/ 1936120 h 6858000"/>
              <a:gd name="connsiteX34" fmla="*/ 714660 w 5734864"/>
              <a:gd name="connsiteY34" fmla="*/ 1982709 h 6858000"/>
              <a:gd name="connsiteX35" fmla="*/ 710759 w 5734864"/>
              <a:gd name="connsiteY35" fmla="*/ 2013010 h 6858000"/>
              <a:gd name="connsiteX36" fmla="*/ 697927 w 5734864"/>
              <a:gd name="connsiteY36" fmla="*/ 2069833 h 6858000"/>
              <a:gd name="connsiteX37" fmla="*/ 693594 w 5734864"/>
              <a:gd name="connsiteY37" fmla="*/ 2103731 h 6858000"/>
              <a:gd name="connsiteX38" fmla="*/ 691109 w 5734864"/>
              <a:gd name="connsiteY38" fmla="*/ 2124027 h 6858000"/>
              <a:gd name="connsiteX39" fmla="*/ 676593 w 5734864"/>
              <a:gd name="connsiteY39" fmla="*/ 2176182 h 6858000"/>
              <a:gd name="connsiteX40" fmla="*/ 633227 w 5734864"/>
              <a:gd name="connsiteY40" fmla="*/ 2258036 h 6858000"/>
              <a:gd name="connsiteX41" fmla="*/ 625564 w 5734864"/>
              <a:gd name="connsiteY41" fmla="*/ 2284567 h 6858000"/>
              <a:gd name="connsiteX42" fmla="*/ 627074 w 5734864"/>
              <a:gd name="connsiteY42" fmla="*/ 2289605 h 6858000"/>
              <a:gd name="connsiteX43" fmla="*/ 614574 w 5734864"/>
              <a:gd name="connsiteY43" fmla="*/ 2308717 h 6858000"/>
              <a:gd name="connsiteX44" fmla="*/ 606890 w 5734864"/>
              <a:gd name="connsiteY44" fmla="*/ 2320662 h 6858000"/>
              <a:gd name="connsiteX45" fmla="*/ 605558 w 5734864"/>
              <a:gd name="connsiteY45" fmla="*/ 2327897 h 6858000"/>
              <a:gd name="connsiteX46" fmla="*/ 602202 w 5734864"/>
              <a:gd name="connsiteY46" fmla="*/ 2357749 h 6858000"/>
              <a:gd name="connsiteX47" fmla="*/ 600213 w 5734864"/>
              <a:gd name="connsiteY47" fmla="*/ 2364905 h 6858000"/>
              <a:gd name="connsiteX48" fmla="*/ 597160 w 5734864"/>
              <a:gd name="connsiteY48" fmla="*/ 2388351 h 6858000"/>
              <a:gd name="connsiteX49" fmla="*/ 597982 w 5734864"/>
              <a:gd name="connsiteY49" fmla="*/ 2402296 h 6858000"/>
              <a:gd name="connsiteX50" fmla="*/ 593150 w 5734864"/>
              <a:gd name="connsiteY50" fmla="*/ 2420015 h 6858000"/>
              <a:gd name="connsiteX51" fmla="*/ 592833 w 5734864"/>
              <a:gd name="connsiteY51" fmla="*/ 2422749 h 6858000"/>
              <a:gd name="connsiteX52" fmla="*/ 594479 w 5734864"/>
              <a:gd name="connsiteY52" fmla="*/ 2426002 h 6858000"/>
              <a:gd name="connsiteX53" fmla="*/ 591963 w 5734864"/>
              <a:gd name="connsiteY53" fmla="*/ 2431950 h 6858000"/>
              <a:gd name="connsiteX54" fmla="*/ 591544 w 5734864"/>
              <a:gd name="connsiteY54" fmla="*/ 2433897 h 6858000"/>
              <a:gd name="connsiteX55" fmla="*/ 589519 w 5734864"/>
              <a:gd name="connsiteY55" fmla="*/ 2451398 h 6858000"/>
              <a:gd name="connsiteX56" fmla="*/ 590037 w 5734864"/>
              <a:gd name="connsiteY56" fmla="*/ 2455536 h 6858000"/>
              <a:gd name="connsiteX57" fmla="*/ 588179 w 5734864"/>
              <a:gd name="connsiteY57" fmla="*/ 2462981 h 6858000"/>
              <a:gd name="connsiteX58" fmla="*/ 583434 w 5734864"/>
              <a:gd name="connsiteY58" fmla="*/ 2503991 h 6858000"/>
              <a:gd name="connsiteX59" fmla="*/ 567942 w 5734864"/>
              <a:gd name="connsiteY59" fmla="*/ 2652936 h 6858000"/>
              <a:gd name="connsiteX60" fmla="*/ 573869 w 5734864"/>
              <a:gd name="connsiteY60" fmla="*/ 2670188 h 6858000"/>
              <a:gd name="connsiteX61" fmla="*/ 575243 w 5734864"/>
              <a:gd name="connsiteY61" fmla="*/ 2688114 h 6858000"/>
              <a:gd name="connsiteX62" fmla="*/ 573824 w 5734864"/>
              <a:gd name="connsiteY62" fmla="*/ 2689856 h 6858000"/>
              <a:gd name="connsiteX63" fmla="*/ 570699 w 5734864"/>
              <a:gd name="connsiteY63" fmla="*/ 2709353 h 6858000"/>
              <a:gd name="connsiteX64" fmla="*/ 573192 w 5734864"/>
              <a:gd name="connsiteY64" fmla="*/ 2714527 h 6858000"/>
              <a:gd name="connsiteX65" fmla="*/ 572044 w 5734864"/>
              <a:gd name="connsiteY65" fmla="*/ 2728187 h 6858000"/>
              <a:gd name="connsiteX66" fmla="*/ 572465 w 5734864"/>
              <a:gd name="connsiteY66" fmla="*/ 2755863 h 6858000"/>
              <a:gd name="connsiteX67" fmla="*/ 570028 w 5734864"/>
              <a:gd name="connsiteY67" fmla="*/ 2760324 h 6858000"/>
              <a:gd name="connsiteX68" fmla="*/ 566748 w 5734864"/>
              <a:gd name="connsiteY68" fmla="*/ 2800948 h 6858000"/>
              <a:gd name="connsiteX69" fmla="*/ 565509 w 5734864"/>
              <a:gd name="connsiteY69" fmla="*/ 2801167 h 6858000"/>
              <a:gd name="connsiteX70" fmla="*/ 559367 w 5734864"/>
              <a:gd name="connsiteY70" fmla="*/ 2811129 h 6858000"/>
              <a:gd name="connsiteX71" fmla="*/ 550354 w 5734864"/>
              <a:gd name="connsiteY71" fmla="*/ 2830949 h 6858000"/>
              <a:gd name="connsiteX72" fmla="*/ 514795 w 5734864"/>
              <a:gd name="connsiteY72" fmla="*/ 2872433 h 6858000"/>
              <a:gd name="connsiteX73" fmla="*/ 509875 w 5734864"/>
              <a:gd name="connsiteY73" fmla="*/ 2923099 h 6858000"/>
              <a:gd name="connsiteX74" fmla="*/ 509577 w 5734864"/>
              <a:gd name="connsiteY74" fmla="*/ 2923197 h 6858000"/>
              <a:gd name="connsiteX75" fmla="*/ 507597 w 5734864"/>
              <a:gd name="connsiteY75" fmla="*/ 2931868 h 6858000"/>
              <a:gd name="connsiteX76" fmla="*/ 507379 w 5734864"/>
              <a:gd name="connsiteY76" fmla="*/ 2938322 h 6858000"/>
              <a:gd name="connsiteX77" fmla="*/ 504725 w 5734864"/>
              <a:gd name="connsiteY77" fmla="*/ 2954519 h 6858000"/>
              <a:gd name="connsiteX78" fmla="*/ 502018 w 5734864"/>
              <a:gd name="connsiteY78" fmla="*/ 2959643 h 6858000"/>
              <a:gd name="connsiteX79" fmla="*/ 498360 w 5734864"/>
              <a:gd name="connsiteY79" fmla="*/ 2961019 h 6858000"/>
              <a:gd name="connsiteX80" fmla="*/ 498483 w 5734864"/>
              <a:gd name="connsiteY80" fmla="*/ 2962590 h 6858000"/>
              <a:gd name="connsiteX81" fmla="*/ 484403 w 5734864"/>
              <a:gd name="connsiteY81" fmla="*/ 2990538 h 6858000"/>
              <a:gd name="connsiteX82" fmla="*/ 463075 w 5734864"/>
              <a:gd name="connsiteY82" fmla="*/ 3055956 h 6858000"/>
              <a:gd name="connsiteX83" fmla="*/ 455013 w 5734864"/>
              <a:gd name="connsiteY83" fmla="*/ 3094482 h 6858000"/>
              <a:gd name="connsiteX84" fmla="*/ 428391 w 5734864"/>
              <a:gd name="connsiteY84" fmla="*/ 3198850 h 6858000"/>
              <a:gd name="connsiteX85" fmla="*/ 401440 w 5734864"/>
              <a:gd name="connsiteY85" fmla="*/ 3307560 h 6858000"/>
              <a:gd name="connsiteX86" fmla="*/ 386076 w 5734864"/>
              <a:gd name="connsiteY86" fmla="*/ 3373943 h 6858000"/>
              <a:gd name="connsiteX87" fmla="*/ 374726 w 5734864"/>
              <a:gd name="connsiteY87" fmla="*/ 3381364 h 6858000"/>
              <a:gd name="connsiteX88" fmla="*/ 369145 w 5734864"/>
              <a:gd name="connsiteY88" fmla="*/ 3383729 h 6858000"/>
              <a:gd name="connsiteX89" fmla="*/ 364294 w 5734864"/>
              <a:gd name="connsiteY89" fmla="*/ 3414159 h 6858000"/>
              <a:gd name="connsiteX90" fmla="*/ 366450 w 5734864"/>
              <a:gd name="connsiteY90" fmla="*/ 3436925 h 6858000"/>
              <a:gd name="connsiteX91" fmla="*/ 351743 w 5734864"/>
              <a:gd name="connsiteY91" fmla="*/ 3521619 h 6858000"/>
              <a:gd name="connsiteX92" fmla="*/ 345784 w 5734864"/>
              <a:gd name="connsiteY92" fmla="*/ 3603757 h 6858000"/>
              <a:gd name="connsiteX93" fmla="*/ 344198 w 5734864"/>
              <a:gd name="connsiteY93" fmla="*/ 3652424 h 6858000"/>
              <a:gd name="connsiteX94" fmla="*/ 352450 w 5734864"/>
              <a:gd name="connsiteY94" fmla="*/ 3665222 h 6858000"/>
              <a:gd name="connsiteX95" fmla="*/ 342621 w 5734864"/>
              <a:gd name="connsiteY95" fmla="*/ 3700804 h 6858000"/>
              <a:gd name="connsiteX96" fmla="*/ 341514 w 5734864"/>
              <a:gd name="connsiteY96" fmla="*/ 3734774 h 6858000"/>
              <a:gd name="connsiteX97" fmla="*/ 340607 w 5734864"/>
              <a:gd name="connsiteY97" fmla="*/ 3785153 h 6858000"/>
              <a:gd name="connsiteX98" fmla="*/ 340707 w 5734864"/>
              <a:gd name="connsiteY98" fmla="*/ 3788177 h 6858000"/>
              <a:gd name="connsiteX99" fmla="*/ 340361 w 5734864"/>
              <a:gd name="connsiteY99" fmla="*/ 3798803 h 6858000"/>
              <a:gd name="connsiteX100" fmla="*/ 339642 w 5734864"/>
              <a:gd name="connsiteY100" fmla="*/ 3838750 h 6858000"/>
              <a:gd name="connsiteX101" fmla="*/ 360295 w 5734864"/>
              <a:gd name="connsiteY101" fmla="*/ 4015196 h 6858000"/>
              <a:gd name="connsiteX102" fmla="*/ 339043 w 5734864"/>
              <a:gd name="connsiteY102" fmla="*/ 4052778 h 6858000"/>
              <a:gd name="connsiteX103" fmla="*/ 339343 w 5734864"/>
              <a:gd name="connsiteY103" fmla="*/ 4096257 h 6858000"/>
              <a:gd name="connsiteX104" fmla="*/ 340786 w 5734864"/>
              <a:gd name="connsiteY104" fmla="*/ 4321136 h 6858000"/>
              <a:gd name="connsiteX105" fmla="*/ 343158 w 5734864"/>
              <a:gd name="connsiteY105" fmla="*/ 4429174 h 6858000"/>
              <a:gd name="connsiteX106" fmla="*/ 334599 w 5734864"/>
              <a:gd name="connsiteY106" fmla="*/ 4449938 h 6858000"/>
              <a:gd name="connsiteX107" fmla="*/ 332890 w 5734864"/>
              <a:gd name="connsiteY107" fmla="*/ 4453515 h 6858000"/>
              <a:gd name="connsiteX108" fmla="*/ 331105 w 5734864"/>
              <a:gd name="connsiteY108" fmla="*/ 4467941 h 6858000"/>
              <a:gd name="connsiteX109" fmla="*/ 324289 w 5734864"/>
              <a:gd name="connsiteY109" fmla="*/ 4471861 h 6858000"/>
              <a:gd name="connsiteX110" fmla="*/ 317079 w 5734864"/>
              <a:gd name="connsiteY110" fmla="*/ 4493468 h 6858000"/>
              <a:gd name="connsiteX111" fmla="*/ 315557 w 5734864"/>
              <a:gd name="connsiteY111" fmla="*/ 4520067 h 6858000"/>
              <a:gd name="connsiteX112" fmla="*/ 315240 w 5734864"/>
              <a:gd name="connsiteY112" fmla="*/ 4536872 h 6858000"/>
              <a:gd name="connsiteX113" fmla="*/ 316200 w 5734864"/>
              <a:gd name="connsiteY113" fmla="*/ 4538297 h 6858000"/>
              <a:gd name="connsiteX114" fmla="*/ 317507 w 5734864"/>
              <a:gd name="connsiteY114" fmla="*/ 4547582 h 6858000"/>
              <a:gd name="connsiteX115" fmla="*/ 323078 w 5734864"/>
              <a:gd name="connsiteY115" fmla="*/ 4592102 h 6858000"/>
              <a:gd name="connsiteX116" fmla="*/ 328722 w 5734864"/>
              <a:gd name="connsiteY116" fmla="*/ 4667914 h 6858000"/>
              <a:gd name="connsiteX117" fmla="*/ 335597 w 5734864"/>
              <a:gd name="connsiteY117" fmla="*/ 4695035 h 6858000"/>
              <a:gd name="connsiteX118" fmla="*/ 339485 w 5734864"/>
              <a:gd name="connsiteY118" fmla="*/ 4695979 h 6858000"/>
              <a:gd name="connsiteX119" fmla="*/ 341089 w 5734864"/>
              <a:gd name="connsiteY119" fmla="*/ 4704268 h 6858000"/>
              <a:gd name="connsiteX120" fmla="*/ 342177 w 5734864"/>
              <a:gd name="connsiteY120" fmla="*/ 4706060 h 6858000"/>
              <a:gd name="connsiteX121" fmla="*/ 347751 w 5734864"/>
              <a:gd name="connsiteY121" fmla="*/ 4716754 h 6858000"/>
              <a:gd name="connsiteX122" fmla="*/ 344125 w 5734864"/>
              <a:gd name="connsiteY122" fmla="*/ 4764669 h 6858000"/>
              <a:gd name="connsiteX123" fmla="*/ 340188 w 5734864"/>
              <a:gd name="connsiteY123" fmla="*/ 4779386 h 6858000"/>
              <a:gd name="connsiteX124" fmla="*/ 335146 w 5734864"/>
              <a:gd name="connsiteY124" fmla="*/ 4787491 h 6858000"/>
              <a:gd name="connsiteX125" fmla="*/ 319124 w 5734864"/>
              <a:gd name="connsiteY125" fmla="*/ 4843514 h 6858000"/>
              <a:gd name="connsiteX126" fmla="*/ 305956 w 5734864"/>
              <a:gd name="connsiteY126" fmla="*/ 4881505 h 6858000"/>
              <a:gd name="connsiteX127" fmla="*/ 301062 w 5734864"/>
              <a:gd name="connsiteY127" fmla="*/ 4889332 h 6858000"/>
              <a:gd name="connsiteX128" fmla="*/ 302141 w 5734864"/>
              <a:gd name="connsiteY128" fmla="*/ 4899400 h 6858000"/>
              <a:gd name="connsiteX129" fmla="*/ 304424 w 5734864"/>
              <a:gd name="connsiteY129" fmla="*/ 4902664 h 6858000"/>
              <a:gd name="connsiteX130" fmla="*/ 293123 w 5734864"/>
              <a:gd name="connsiteY130" fmla="*/ 4932769 h 6858000"/>
              <a:gd name="connsiteX131" fmla="*/ 292275 w 5734864"/>
              <a:gd name="connsiteY131" fmla="*/ 4936482 h 6858000"/>
              <a:gd name="connsiteX132" fmla="*/ 288304 w 5734864"/>
              <a:gd name="connsiteY132" fmla="*/ 4962325 h 6858000"/>
              <a:gd name="connsiteX133" fmla="*/ 287420 w 5734864"/>
              <a:gd name="connsiteY133" fmla="*/ 5042193 h 6858000"/>
              <a:gd name="connsiteX134" fmla="*/ 287020 w 5734864"/>
              <a:gd name="connsiteY134" fmla="*/ 5065655 h 6858000"/>
              <a:gd name="connsiteX135" fmla="*/ 288488 w 5734864"/>
              <a:gd name="connsiteY135" fmla="*/ 5082216 h 6858000"/>
              <a:gd name="connsiteX136" fmla="*/ 282763 w 5734864"/>
              <a:gd name="connsiteY136" fmla="*/ 5127114 h 6858000"/>
              <a:gd name="connsiteX137" fmla="*/ 269316 w 5734864"/>
              <a:gd name="connsiteY137" fmla="*/ 5202682 h 6858000"/>
              <a:gd name="connsiteX138" fmla="*/ 269174 w 5734864"/>
              <a:gd name="connsiteY138" fmla="*/ 5230835 h 6858000"/>
              <a:gd name="connsiteX139" fmla="*/ 272679 w 5734864"/>
              <a:gd name="connsiteY139" fmla="*/ 5232660 h 6858000"/>
              <a:gd name="connsiteX140" fmla="*/ 272160 w 5734864"/>
              <a:gd name="connsiteY140" fmla="*/ 5241150 h 6858000"/>
              <a:gd name="connsiteX141" fmla="*/ 272760 w 5734864"/>
              <a:gd name="connsiteY141" fmla="*/ 5243156 h 6858000"/>
              <a:gd name="connsiteX142" fmla="*/ 275462 w 5734864"/>
              <a:gd name="connsiteY142" fmla="*/ 5254919 h 6858000"/>
              <a:gd name="connsiteX143" fmla="*/ 262897 w 5734864"/>
              <a:gd name="connsiteY143" fmla="*/ 5286259 h 6858000"/>
              <a:gd name="connsiteX144" fmla="*/ 252761 w 5734864"/>
              <a:gd name="connsiteY144" fmla="*/ 5357801 h 6858000"/>
              <a:gd name="connsiteX145" fmla="*/ 242360 w 5734864"/>
              <a:gd name="connsiteY145" fmla="*/ 5460080 h 6858000"/>
              <a:gd name="connsiteX146" fmla="*/ 229880 w 5734864"/>
              <a:gd name="connsiteY146" fmla="*/ 5539714 h 6858000"/>
              <a:gd name="connsiteX147" fmla="*/ 204283 w 5734864"/>
              <a:gd name="connsiteY147" fmla="*/ 5639080 h 6858000"/>
              <a:gd name="connsiteX148" fmla="*/ 198948 w 5734864"/>
              <a:gd name="connsiteY148" fmla="*/ 5710958 h 6858000"/>
              <a:gd name="connsiteX149" fmla="*/ 192367 w 5734864"/>
              <a:gd name="connsiteY149" fmla="*/ 5719859 h 6858000"/>
              <a:gd name="connsiteX150" fmla="*/ 188035 w 5734864"/>
              <a:gd name="connsiteY150" fmla="*/ 5729935 h 6858000"/>
              <a:gd name="connsiteX151" fmla="*/ 188428 w 5734864"/>
              <a:gd name="connsiteY151" fmla="*/ 5731182 h 6858000"/>
              <a:gd name="connsiteX152" fmla="*/ 181635 w 5734864"/>
              <a:gd name="connsiteY152" fmla="*/ 5753538 h 6858000"/>
              <a:gd name="connsiteX153" fmla="*/ 169744 w 5734864"/>
              <a:gd name="connsiteY153" fmla="*/ 5796307 h 6858000"/>
              <a:gd name="connsiteX154" fmla="*/ 170351 w 5734864"/>
              <a:gd name="connsiteY154" fmla="*/ 5796644 h 6858000"/>
              <a:gd name="connsiteX155" fmla="*/ 171559 w 5734864"/>
              <a:gd name="connsiteY155" fmla="*/ 5803435 h 6858000"/>
              <a:gd name="connsiteX156" fmla="*/ 172284 w 5734864"/>
              <a:gd name="connsiteY156" fmla="*/ 5816391 h 6858000"/>
              <a:gd name="connsiteX157" fmla="*/ 182542 w 5734864"/>
              <a:gd name="connsiteY157" fmla="*/ 5846382 h 6858000"/>
              <a:gd name="connsiteX158" fmla="*/ 175877 w 5734864"/>
              <a:gd name="connsiteY158" fmla="*/ 5871336 h 6858000"/>
              <a:gd name="connsiteX159" fmla="*/ 174910 w 5734864"/>
              <a:gd name="connsiteY159" fmla="*/ 5876376 h 6858000"/>
              <a:gd name="connsiteX160" fmla="*/ 175047 w 5734864"/>
              <a:gd name="connsiteY160" fmla="*/ 5876483 h 6858000"/>
              <a:gd name="connsiteX161" fmla="*/ 174335 w 5734864"/>
              <a:gd name="connsiteY161" fmla="*/ 5881814 h 6858000"/>
              <a:gd name="connsiteX162" fmla="*/ 171273 w 5734864"/>
              <a:gd name="connsiteY162" fmla="*/ 5895339 h 6858000"/>
              <a:gd name="connsiteX163" fmla="*/ 171658 w 5734864"/>
              <a:gd name="connsiteY163" fmla="*/ 5898749 h 6858000"/>
              <a:gd name="connsiteX164" fmla="*/ 174658 w 5734864"/>
              <a:gd name="connsiteY164" fmla="*/ 5919558 h 6858000"/>
              <a:gd name="connsiteX165" fmla="*/ 169099 w 5734864"/>
              <a:gd name="connsiteY165" fmla="*/ 5984417 h 6858000"/>
              <a:gd name="connsiteX166" fmla="*/ 162007 w 5734864"/>
              <a:gd name="connsiteY166" fmla="*/ 6049043 h 6858000"/>
              <a:gd name="connsiteX167" fmla="*/ 156875 w 5734864"/>
              <a:gd name="connsiteY167" fmla="*/ 6114000 h 6858000"/>
              <a:gd name="connsiteX168" fmla="*/ 165441 w 5734864"/>
              <a:gd name="connsiteY168" fmla="*/ 6146938 h 6858000"/>
              <a:gd name="connsiteX169" fmla="*/ 165177 w 5734864"/>
              <a:gd name="connsiteY169" fmla="*/ 6150658 h 6858000"/>
              <a:gd name="connsiteX170" fmla="*/ 161772 w 5734864"/>
              <a:gd name="connsiteY170" fmla="*/ 6160011 h 6858000"/>
              <a:gd name="connsiteX171" fmla="*/ 160051 w 5734864"/>
              <a:gd name="connsiteY171" fmla="*/ 6163393 h 6858000"/>
              <a:gd name="connsiteX172" fmla="*/ 158473 w 5734864"/>
              <a:gd name="connsiteY172" fmla="*/ 6168628 h 6858000"/>
              <a:gd name="connsiteX173" fmla="*/ 158573 w 5734864"/>
              <a:gd name="connsiteY173" fmla="*/ 6168799 h 6858000"/>
              <a:gd name="connsiteX174" fmla="*/ 146463 w 5734864"/>
              <a:gd name="connsiteY174" fmla="*/ 6196671 h 6858000"/>
              <a:gd name="connsiteX175" fmla="*/ 150209 w 5734864"/>
              <a:gd name="connsiteY175" fmla="*/ 6232365 h 6858000"/>
              <a:gd name="connsiteX176" fmla="*/ 148544 w 5734864"/>
              <a:gd name="connsiteY176" fmla="*/ 6246162 h 6858000"/>
              <a:gd name="connsiteX177" fmla="*/ 148403 w 5734864"/>
              <a:gd name="connsiteY177" fmla="*/ 6253754 h 6858000"/>
              <a:gd name="connsiteX178" fmla="*/ 138880 w 5734864"/>
              <a:gd name="connsiteY178" fmla="*/ 6276449 h 6858000"/>
              <a:gd name="connsiteX179" fmla="*/ 138683 w 5734864"/>
              <a:gd name="connsiteY179" fmla="*/ 6279721 h 6858000"/>
              <a:gd name="connsiteX180" fmla="*/ 130721 w 5734864"/>
              <a:gd name="connsiteY180" fmla="*/ 6293675 h 6858000"/>
              <a:gd name="connsiteX181" fmla="*/ 120717 w 5734864"/>
              <a:gd name="connsiteY181" fmla="*/ 6313967 h 6858000"/>
              <a:gd name="connsiteX182" fmla="*/ 120841 w 5734864"/>
              <a:gd name="connsiteY182" fmla="*/ 6315437 h 6858000"/>
              <a:gd name="connsiteX183" fmla="*/ 115208 w 5734864"/>
              <a:gd name="connsiteY183" fmla="*/ 6324024 h 6858000"/>
              <a:gd name="connsiteX184" fmla="*/ 101217 w 5734864"/>
              <a:gd name="connsiteY184" fmla="*/ 6365923 h 6858000"/>
              <a:gd name="connsiteX185" fmla="*/ 74946 w 5734864"/>
              <a:gd name="connsiteY185" fmla="*/ 6556817 h 6858000"/>
              <a:gd name="connsiteX186" fmla="*/ 16001 w 5734864"/>
              <a:gd name="connsiteY186" fmla="*/ 6808678 h 6858000"/>
              <a:gd name="connsiteX187" fmla="*/ 0 w 5734864"/>
              <a:gd name="connsiteY187" fmla="*/ 6858000 h 6858000"/>
              <a:gd name="connsiteX188" fmla="*/ 5734864 w 5734864"/>
              <a:gd name="connsiteY188" fmla="*/ 6858000 h 6858000"/>
              <a:gd name="connsiteX0" fmla="*/ 5734864 w 5734864"/>
              <a:gd name="connsiteY0" fmla="*/ 0 h 6858000"/>
              <a:gd name="connsiteX1" fmla="*/ 771611 w 5734864"/>
              <a:gd name="connsiteY1" fmla="*/ 0 h 6858000"/>
              <a:gd name="connsiteX2" fmla="*/ 771679 w 5734864"/>
              <a:gd name="connsiteY2" fmla="*/ 49108 h 6858000"/>
              <a:gd name="connsiteX3" fmla="*/ 794248 w 5734864"/>
              <a:gd name="connsiteY3" fmla="*/ 200968 h 6858000"/>
              <a:gd name="connsiteX4" fmla="*/ 801749 w 5734864"/>
              <a:gd name="connsiteY4" fmla="*/ 414071 h 6858000"/>
              <a:gd name="connsiteX5" fmla="*/ 818548 w 5734864"/>
              <a:gd name="connsiteY5" fmla="*/ 585467 h 6858000"/>
              <a:gd name="connsiteX6" fmla="*/ 857476 w 5734864"/>
              <a:gd name="connsiteY6" fmla="*/ 800623 h 6858000"/>
              <a:gd name="connsiteX7" fmla="*/ 851083 w 5734864"/>
              <a:gd name="connsiteY7" fmla="*/ 878903 h 6858000"/>
              <a:gd name="connsiteX8" fmla="*/ 873564 w 5734864"/>
              <a:gd name="connsiteY8" fmla="*/ 943826 h 6858000"/>
              <a:gd name="connsiteX9" fmla="*/ 864705 w 5734864"/>
              <a:gd name="connsiteY9" fmla="*/ 973328 h 6858000"/>
              <a:gd name="connsiteX10" fmla="*/ 862869 w 5734864"/>
              <a:gd name="connsiteY10" fmla="*/ 978457 h 6858000"/>
              <a:gd name="connsiteX11" fmla="*/ 862233 w 5734864"/>
              <a:gd name="connsiteY11" fmla="*/ 998041 h 6858000"/>
              <a:gd name="connsiteX12" fmla="*/ 853665 w 5734864"/>
              <a:gd name="connsiteY12" fmla="*/ 1004750 h 6858000"/>
              <a:gd name="connsiteX13" fmla="*/ 846695 w 5734864"/>
              <a:gd name="connsiteY13" fmla="*/ 1035077 h 6858000"/>
              <a:gd name="connsiteX14" fmla="*/ 847865 w 5734864"/>
              <a:gd name="connsiteY14" fmla="*/ 1070795 h 6858000"/>
              <a:gd name="connsiteX15" fmla="*/ 862786 w 5734864"/>
              <a:gd name="connsiteY15" fmla="*/ 1238994 h 6858000"/>
              <a:gd name="connsiteX16" fmla="*/ 859345 w 5734864"/>
              <a:gd name="connsiteY16" fmla="*/ 1380427 h 6858000"/>
              <a:gd name="connsiteX17" fmla="*/ 855172 w 5734864"/>
              <a:gd name="connsiteY17" fmla="*/ 1435262 h 6858000"/>
              <a:gd name="connsiteX18" fmla="*/ 860494 w 5734864"/>
              <a:gd name="connsiteY18" fmla="*/ 1453861 h 6858000"/>
              <a:gd name="connsiteX19" fmla="*/ 853731 w 5734864"/>
              <a:gd name="connsiteY19" fmla="*/ 1467047 h 6858000"/>
              <a:gd name="connsiteX20" fmla="*/ 845847 w 5734864"/>
              <a:gd name="connsiteY20" fmla="*/ 1502307 h 6858000"/>
              <a:gd name="connsiteX21" fmla="*/ 817613 w 5734864"/>
              <a:gd name="connsiteY21" fmla="*/ 1565166 h 6858000"/>
              <a:gd name="connsiteX22" fmla="*/ 804223 w 5734864"/>
              <a:gd name="connsiteY22" fmla="*/ 1601941 h 6858000"/>
              <a:gd name="connsiteX23" fmla="*/ 791773 w 5734864"/>
              <a:gd name="connsiteY23" fmla="*/ 1627005 h 6858000"/>
              <a:gd name="connsiteX24" fmla="*/ 774645 w 5734864"/>
              <a:gd name="connsiteY24" fmla="*/ 1699922 h 6858000"/>
              <a:gd name="connsiteX25" fmla="*/ 752343 w 5734864"/>
              <a:gd name="connsiteY25" fmla="*/ 1824604 h 6858000"/>
              <a:gd name="connsiteX26" fmla="*/ 746254 w 5734864"/>
              <a:gd name="connsiteY26" fmla="*/ 1850222 h 6858000"/>
              <a:gd name="connsiteX27" fmla="*/ 728600 w 5734864"/>
              <a:gd name="connsiteY27" fmla="*/ 1869603 h 6858000"/>
              <a:gd name="connsiteX28" fmla="*/ 724396 w 5734864"/>
              <a:gd name="connsiteY28" fmla="*/ 1883104 h 6858000"/>
              <a:gd name="connsiteX29" fmla="*/ 722165 w 5734864"/>
              <a:gd name="connsiteY29" fmla="*/ 1885924 h 6858000"/>
              <a:gd name="connsiteX30" fmla="*/ 721338 w 5734864"/>
              <a:gd name="connsiteY30" fmla="*/ 1887123 h 6858000"/>
              <a:gd name="connsiteX31" fmla="*/ 714840 w 5734864"/>
              <a:gd name="connsiteY31" fmla="*/ 1902274 h 6858000"/>
              <a:gd name="connsiteX32" fmla="*/ 722847 w 5734864"/>
              <a:gd name="connsiteY32" fmla="*/ 1929891 h 6858000"/>
              <a:gd name="connsiteX33" fmla="*/ 714660 w 5734864"/>
              <a:gd name="connsiteY33" fmla="*/ 1982709 h 6858000"/>
              <a:gd name="connsiteX34" fmla="*/ 710759 w 5734864"/>
              <a:gd name="connsiteY34" fmla="*/ 2013010 h 6858000"/>
              <a:gd name="connsiteX35" fmla="*/ 697927 w 5734864"/>
              <a:gd name="connsiteY35" fmla="*/ 2069833 h 6858000"/>
              <a:gd name="connsiteX36" fmla="*/ 693594 w 5734864"/>
              <a:gd name="connsiteY36" fmla="*/ 2103731 h 6858000"/>
              <a:gd name="connsiteX37" fmla="*/ 691109 w 5734864"/>
              <a:gd name="connsiteY37" fmla="*/ 2124027 h 6858000"/>
              <a:gd name="connsiteX38" fmla="*/ 676593 w 5734864"/>
              <a:gd name="connsiteY38" fmla="*/ 2176182 h 6858000"/>
              <a:gd name="connsiteX39" fmla="*/ 633227 w 5734864"/>
              <a:gd name="connsiteY39" fmla="*/ 2258036 h 6858000"/>
              <a:gd name="connsiteX40" fmla="*/ 625564 w 5734864"/>
              <a:gd name="connsiteY40" fmla="*/ 2284567 h 6858000"/>
              <a:gd name="connsiteX41" fmla="*/ 627074 w 5734864"/>
              <a:gd name="connsiteY41" fmla="*/ 2289605 h 6858000"/>
              <a:gd name="connsiteX42" fmla="*/ 614574 w 5734864"/>
              <a:gd name="connsiteY42" fmla="*/ 2308717 h 6858000"/>
              <a:gd name="connsiteX43" fmla="*/ 606890 w 5734864"/>
              <a:gd name="connsiteY43" fmla="*/ 2320662 h 6858000"/>
              <a:gd name="connsiteX44" fmla="*/ 605558 w 5734864"/>
              <a:gd name="connsiteY44" fmla="*/ 2327897 h 6858000"/>
              <a:gd name="connsiteX45" fmla="*/ 602202 w 5734864"/>
              <a:gd name="connsiteY45" fmla="*/ 2357749 h 6858000"/>
              <a:gd name="connsiteX46" fmla="*/ 600213 w 5734864"/>
              <a:gd name="connsiteY46" fmla="*/ 2364905 h 6858000"/>
              <a:gd name="connsiteX47" fmla="*/ 597160 w 5734864"/>
              <a:gd name="connsiteY47" fmla="*/ 2388351 h 6858000"/>
              <a:gd name="connsiteX48" fmla="*/ 597982 w 5734864"/>
              <a:gd name="connsiteY48" fmla="*/ 2402296 h 6858000"/>
              <a:gd name="connsiteX49" fmla="*/ 593150 w 5734864"/>
              <a:gd name="connsiteY49" fmla="*/ 2420015 h 6858000"/>
              <a:gd name="connsiteX50" fmla="*/ 592833 w 5734864"/>
              <a:gd name="connsiteY50" fmla="*/ 2422749 h 6858000"/>
              <a:gd name="connsiteX51" fmla="*/ 594479 w 5734864"/>
              <a:gd name="connsiteY51" fmla="*/ 2426002 h 6858000"/>
              <a:gd name="connsiteX52" fmla="*/ 591963 w 5734864"/>
              <a:gd name="connsiteY52" fmla="*/ 2431950 h 6858000"/>
              <a:gd name="connsiteX53" fmla="*/ 591544 w 5734864"/>
              <a:gd name="connsiteY53" fmla="*/ 2433897 h 6858000"/>
              <a:gd name="connsiteX54" fmla="*/ 589519 w 5734864"/>
              <a:gd name="connsiteY54" fmla="*/ 2451398 h 6858000"/>
              <a:gd name="connsiteX55" fmla="*/ 590037 w 5734864"/>
              <a:gd name="connsiteY55" fmla="*/ 2455536 h 6858000"/>
              <a:gd name="connsiteX56" fmla="*/ 588179 w 5734864"/>
              <a:gd name="connsiteY56" fmla="*/ 2462981 h 6858000"/>
              <a:gd name="connsiteX57" fmla="*/ 583434 w 5734864"/>
              <a:gd name="connsiteY57" fmla="*/ 2503991 h 6858000"/>
              <a:gd name="connsiteX58" fmla="*/ 567942 w 5734864"/>
              <a:gd name="connsiteY58" fmla="*/ 2652936 h 6858000"/>
              <a:gd name="connsiteX59" fmla="*/ 573869 w 5734864"/>
              <a:gd name="connsiteY59" fmla="*/ 2670188 h 6858000"/>
              <a:gd name="connsiteX60" fmla="*/ 575243 w 5734864"/>
              <a:gd name="connsiteY60" fmla="*/ 2688114 h 6858000"/>
              <a:gd name="connsiteX61" fmla="*/ 573824 w 5734864"/>
              <a:gd name="connsiteY61" fmla="*/ 2689856 h 6858000"/>
              <a:gd name="connsiteX62" fmla="*/ 570699 w 5734864"/>
              <a:gd name="connsiteY62" fmla="*/ 2709353 h 6858000"/>
              <a:gd name="connsiteX63" fmla="*/ 573192 w 5734864"/>
              <a:gd name="connsiteY63" fmla="*/ 2714527 h 6858000"/>
              <a:gd name="connsiteX64" fmla="*/ 572044 w 5734864"/>
              <a:gd name="connsiteY64" fmla="*/ 2728187 h 6858000"/>
              <a:gd name="connsiteX65" fmla="*/ 572465 w 5734864"/>
              <a:gd name="connsiteY65" fmla="*/ 2755863 h 6858000"/>
              <a:gd name="connsiteX66" fmla="*/ 570028 w 5734864"/>
              <a:gd name="connsiteY66" fmla="*/ 2760324 h 6858000"/>
              <a:gd name="connsiteX67" fmla="*/ 566748 w 5734864"/>
              <a:gd name="connsiteY67" fmla="*/ 2800948 h 6858000"/>
              <a:gd name="connsiteX68" fmla="*/ 565509 w 5734864"/>
              <a:gd name="connsiteY68" fmla="*/ 2801167 h 6858000"/>
              <a:gd name="connsiteX69" fmla="*/ 559367 w 5734864"/>
              <a:gd name="connsiteY69" fmla="*/ 2811129 h 6858000"/>
              <a:gd name="connsiteX70" fmla="*/ 550354 w 5734864"/>
              <a:gd name="connsiteY70" fmla="*/ 2830949 h 6858000"/>
              <a:gd name="connsiteX71" fmla="*/ 514795 w 5734864"/>
              <a:gd name="connsiteY71" fmla="*/ 2872433 h 6858000"/>
              <a:gd name="connsiteX72" fmla="*/ 509875 w 5734864"/>
              <a:gd name="connsiteY72" fmla="*/ 2923099 h 6858000"/>
              <a:gd name="connsiteX73" fmla="*/ 509577 w 5734864"/>
              <a:gd name="connsiteY73" fmla="*/ 2923197 h 6858000"/>
              <a:gd name="connsiteX74" fmla="*/ 507597 w 5734864"/>
              <a:gd name="connsiteY74" fmla="*/ 2931868 h 6858000"/>
              <a:gd name="connsiteX75" fmla="*/ 507379 w 5734864"/>
              <a:gd name="connsiteY75" fmla="*/ 2938322 h 6858000"/>
              <a:gd name="connsiteX76" fmla="*/ 504725 w 5734864"/>
              <a:gd name="connsiteY76" fmla="*/ 2954519 h 6858000"/>
              <a:gd name="connsiteX77" fmla="*/ 502018 w 5734864"/>
              <a:gd name="connsiteY77" fmla="*/ 2959643 h 6858000"/>
              <a:gd name="connsiteX78" fmla="*/ 498360 w 5734864"/>
              <a:gd name="connsiteY78" fmla="*/ 2961019 h 6858000"/>
              <a:gd name="connsiteX79" fmla="*/ 498483 w 5734864"/>
              <a:gd name="connsiteY79" fmla="*/ 2962590 h 6858000"/>
              <a:gd name="connsiteX80" fmla="*/ 484403 w 5734864"/>
              <a:gd name="connsiteY80" fmla="*/ 2990538 h 6858000"/>
              <a:gd name="connsiteX81" fmla="*/ 463075 w 5734864"/>
              <a:gd name="connsiteY81" fmla="*/ 3055956 h 6858000"/>
              <a:gd name="connsiteX82" fmla="*/ 455013 w 5734864"/>
              <a:gd name="connsiteY82" fmla="*/ 3094482 h 6858000"/>
              <a:gd name="connsiteX83" fmla="*/ 428391 w 5734864"/>
              <a:gd name="connsiteY83" fmla="*/ 3198850 h 6858000"/>
              <a:gd name="connsiteX84" fmla="*/ 401440 w 5734864"/>
              <a:gd name="connsiteY84" fmla="*/ 3307560 h 6858000"/>
              <a:gd name="connsiteX85" fmla="*/ 386076 w 5734864"/>
              <a:gd name="connsiteY85" fmla="*/ 3373943 h 6858000"/>
              <a:gd name="connsiteX86" fmla="*/ 374726 w 5734864"/>
              <a:gd name="connsiteY86" fmla="*/ 3381364 h 6858000"/>
              <a:gd name="connsiteX87" fmla="*/ 369145 w 5734864"/>
              <a:gd name="connsiteY87" fmla="*/ 3383729 h 6858000"/>
              <a:gd name="connsiteX88" fmla="*/ 364294 w 5734864"/>
              <a:gd name="connsiteY88" fmla="*/ 3414159 h 6858000"/>
              <a:gd name="connsiteX89" fmla="*/ 366450 w 5734864"/>
              <a:gd name="connsiteY89" fmla="*/ 3436925 h 6858000"/>
              <a:gd name="connsiteX90" fmla="*/ 351743 w 5734864"/>
              <a:gd name="connsiteY90" fmla="*/ 3521619 h 6858000"/>
              <a:gd name="connsiteX91" fmla="*/ 345784 w 5734864"/>
              <a:gd name="connsiteY91" fmla="*/ 3603757 h 6858000"/>
              <a:gd name="connsiteX92" fmla="*/ 344198 w 5734864"/>
              <a:gd name="connsiteY92" fmla="*/ 3652424 h 6858000"/>
              <a:gd name="connsiteX93" fmla="*/ 352450 w 5734864"/>
              <a:gd name="connsiteY93" fmla="*/ 3665222 h 6858000"/>
              <a:gd name="connsiteX94" fmla="*/ 342621 w 5734864"/>
              <a:gd name="connsiteY94" fmla="*/ 3700804 h 6858000"/>
              <a:gd name="connsiteX95" fmla="*/ 341514 w 5734864"/>
              <a:gd name="connsiteY95" fmla="*/ 3734774 h 6858000"/>
              <a:gd name="connsiteX96" fmla="*/ 340607 w 5734864"/>
              <a:gd name="connsiteY96" fmla="*/ 3785153 h 6858000"/>
              <a:gd name="connsiteX97" fmla="*/ 340707 w 5734864"/>
              <a:gd name="connsiteY97" fmla="*/ 3788177 h 6858000"/>
              <a:gd name="connsiteX98" fmla="*/ 340361 w 5734864"/>
              <a:gd name="connsiteY98" fmla="*/ 3798803 h 6858000"/>
              <a:gd name="connsiteX99" fmla="*/ 339642 w 5734864"/>
              <a:gd name="connsiteY99" fmla="*/ 3838750 h 6858000"/>
              <a:gd name="connsiteX100" fmla="*/ 360295 w 5734864"/>
              <a:gd name="connsiteY100" fmla="*/ 4015196 h 6858000"/>
              <a:gd name="connsiteX101" fmla="*/ 339043 w 5734864"/>
              <a:gd name="connsiteY101" fmla="*/ 4052778 h 6858000"/>
              <a:gd name="connsiteX102" fmla="*/ 339343 w 5734864"/>
              <a:gd name="connsiteY102" fmla="*/ 4096257 h 6858000"/>
              <a:gd name="connsiteX103" fmla="*/ 340786 w 5734864"/>
              <a:gd name="connsiteY103" fmla="*/ 4321136 h 6858000"/>
              <a:gd name="connsiteX104" fmla="*/ 343158 w 5734864"/>
              <a:gd name="connsiteY104" fmla="*/ 4429174 h 6858000"/>
              <a:gd name="connsiteX105" fmla="*/ 334599 w 5734864"/>
              <a:gd name="connsiteY105" fmla="*/ 4449938 h 6858000"/>
              <a:gd name="connsiteX106" fmla="*/ 332890 w 5734864"/>
              <a:gd name="connsiteY106" fmla="*/ 4453515 h 6858000"/>
              <a:gd name="connsiteX107" fmla="*/ 331105 w 5734864"/>
              <a:gd name="connsiteY107" fmla="*/ 4467941 h 6858000"/>
              <a:gd name="connsiteX108" fmla="*/ 324289 w 5734864"/>
              <a:gd name="connsiteY108" fmla="*/ 4471861 h 6858000"/>
              <a:gd name="connsiteX109" fmla="*/ 317079 w 5734864"/>
              <a:gd name="connsiteY109" fmla="*/ 4493468 h 6858000"/>
              <a:gd name="connsiteX110" fmla="*/ 315557 w 5734864"/>
              <a:gd name="connsiteY110" fmla="*/ 4520067 h 6858000"/>
              <a:gd name="connsiteX111" fmla="*/ 315240 w 5734864"/>
              <a:gd name="connsiteY111" fmla="*/ 4536872 h 6858000"/>
              <a:gd name="connsiteX112" fmla="*/ 316200 w 5734864"/>
              <a:gd name="connsiteY112" fmla="*/ 4538297 h 6858000"/>
              <a:gd name="connsiteX113" fmla="*/ 317507 w 5734864"/>
              <a:gd name="connsiteY113" fmla="*/ 4547582 h 6858000"/>
              <a:gd name="connsiteX114" fmla="*/ 323078 w 5734864"/>
              <a:gd name="connsiteY114" fmla="*/ 4592102 h 6858000"/>
              <a:gd name="connsiteX115" fmla="*/ 328722 w 5734864"/>
              <a:gd name="connsiteY115" fmla="*/ 4667914 h 6858000"/>
              <a:gd name="connsiteX116" fmla="*/ 335597 w 5734864"/>
              <a:gd name="connsiteY116" fmla="*/ 4695035 h 6858000"/>
              <a:gd name="connsiteX117" fmla="*/ 339485 w 5734864"/>
              <a:gd name="connsiteY117" fmla="*/ 4695979 h 6858000"/>
              <a:gd name="connsiteX118" fmla="*/ 341089 w 5734864"/>
              <a:gd name="connsiteY118" fmla="*/ 4704268 h 6858000"/>
              <a:gd name="connsiteX119" fmla="*/ 342177 w 5734864"/>
              <a:gd name="connsiteY119" fmla="*/ 4706060 h 6858000"/>
              <a:gd name="connsiteX120" fmla="*/ 347751 w 5734864"/>
              <a:gd name="connsiteY120" fmla="*/ 4716754 h 6858000"/>
              <a:gd name="connsiteX121" fmla="*/ 344125 w 5734864"/>
              <a:gd name="connsiteY121" fmla="*/ 4764669 h 6858000"/>
              <a:gd name="connsiteX122" fmla="*/ 340188 w 5734864"/>
              <a:gd name="connsiteY122" fmla="*/ 4779386 h 6858000"/>
              <a:gd name="connsiteX123" fmla="*/ 335146 w 5734864"/>
              <a:gd name="connsiteY123" fmla="*/ 4787491 h 6858000"/>
              <a:gd name="connsiteX124" fmla="*/ 319124 w 5734864"/>
              <a:gd name="connsiteY124" fmla="*/ 4843514 h 6858000"/>
              <a:gd name="connsiteX125" fmla="*/ 305956 w 5734864"/>
              <a:gd name="connsiteY125" fmla="*/ 4881505 h 6858000"/>
              <a:gd name="connsiteX126" fmla="*/ 301062 w 5734864"/>
              <a:gd name="connsiteY126" fmla="*/ 4889332 h 6858000"/>
              <a:gd name="connsiteX127" fmla="*/ 302141 w 5734864"/>
              <a:gd name="connsiteY127" fmla="*/ 4899400 h 6858000"/>
              <a:gd name="connsiteX128" fmla="*/ 304424 w 5734864"/>
              <a:gd name="connsiteY128" fmla="*/ 4902664 h 6858000"/>
              <a:gd name="connsiteX129" fmla="*/ 293123 w 5734864"/>
              <a:gd name="connsiteY129" fmla="*/ 4932769 h 6858000"/>
              <a:gd name="connsiteX130" fmla="*/ 292275 w 5734864"/>
              <a:gd name="connsiteY130" fmla="*/ 4936482 h 6858000"/>
              <a:gd name="connsiteX131" fmla="*/ 288304 w 5734864"/>
              <a:gd name="connsiteY131" fmla="*/ 4962325 h 6858000"/>
              <a:gd name="connsiteX132" fmla="*/ 287420 w 5734864"/>
              <a:gd name="connsiteY132" fmla="*/ 5042193 h 6858000"/>
              <a:gd name="connsiteX133" fmla="*/ 287020 w 5734864"/>
              <a:gd name="connsiteY133" fmla="*/ 5065655 h 6858000"/>
              <a:gd name="connsiteX134" fmla="*/ 288488 w 5734864"/>
              <a:gd name="connsiteY134" fmla="*/ 5082216 h 6858000"/>
              <a:gd name="connsiteX135" fmla="*/ 282763 w 5734864"/>
              <a:gd name="connsiteY135" fmla="*/ 5127114 h 6858000"/>
              <a:gd name="connsiteX136" fmla="*/ 269316 w 5734864"/>
              <a:gd name="connsiteY136" fmla="*/ 5202682 h 6858000"/>
              <a:gd name="connsiteX137" fmla="*/ 269174 w 5734864"/>
              <a:gd name="connsiteY137" fmla="*/ 5230835 h 6858000"/>
              <a:gd name="connsiteX138" fmla="*/ 272679 w 5734864"/>
              <a:gd name="connsiteY138" fmla="*/ 5232660 h 6858000"/>
              <a:gd name="connsiteX139" fmla="*/ 272160 w 5734864"/>
              <a:gd name="connsiteY139" fmla="*/ 5241150 h 6858000"/>
              <a:gd name="connsiteX140" fmla="*/ 272760 w 5734864"/>
              <a:gd name="connsiteY140" fmla="*/ 5243156 h 6858000"/>
              <a:gd name="connsiteX141" fmla="*/ 275462 w 5734864"/>
              <a:gd name="connsiteY141" fmla="*/ 5254919 h 6858000"/>
              <a:gd name="connsiteX142" fmla="*/ 262897 w 5734864"/>
              <a:gd name="connsiteY142" fmla="*/ 5286259 h 6858000"/>
              <a:gd name="connsiteX143" fmla="*/ 252761 w 5734864"/>
              <a:gd name="connsiteY143" fmla="*/ 5357801 h 6858000"/>
              <a:gd name="connsiteX144" fmla="*/ 242360 w 5734864"/>
              <a:gd name="connsiteY144" fmla="*/ 5460080 h 6858000"/>
              <a:gd name="connsiteX145" fmla="*/ 229880 w 5734864"/>
              <a:gd name="connsiteY145" fmla="*/ 5539714 h 6858000"/>
              <a:gd name="connsiteX146" fmla="*/ 204283 w 5734864"/>
              <a:gd name="connsiteY146" fmla="*/ 5639080 h 6858000"/>
              <a:gd name="connsiteX147" fmla="*/ 198948 w 5734864"/>
              <a:gd name="connsiteY147" fmla="*/ 5710958 h 6858000"/>
              <a:gd name="connsiteX148" fmla="*/ 192367 w 5734864"/>
              <a:gd name="connsiteY148" fmla="*/ 5719859 h 6858000"/>
              <a:gd name="connsiteX149" fmla="*/ 188035 w 5734864"/>
              <a:gd name="connsiteY149" fmla="*/ 5729935 h 6858000"/>
              <a:gd name="connsiteX150" fmla="*/ 188428 w 5734864"/>
              <a:gd name="connsiteY150" fmla="*/ 5731182 h 6858000"/>
              <a:gd name="connsiteX151" fmla="*/ 181635 w 5734864"/>
              <a:gd name="connsiteY151" fmla="*/ 5753538 h 6858000"/>
              <a:gd name="connsiteX152" fmla="*/ 169744 w 5734864"/>
              <a:gd name="connsiteY152" fmla="*/ 5796307 h 6858000"/>
              <a:gd name="connsiteX153" fmla="*/ 170351 w 5734864"/>
              <a:gd name="connsiteY153" fmla="*/ 5796644 h 6858000"/>
              <a:gd name="connsiteX154" fmla="*/ 171559 w 5734864"/>
              <a:gd name="connsiteY154" fmla="*/ 5803435 h 6858000"/>
              <a:gd name="connsiteX155" fmla="*/ 172284 w 5734864"/>
              <a:gd name="connsiteY155" fmla="*/ 5816391 h 6858000"/>
              <a:gd name="connsiteX156" fmla="*/ 182542 w 5734864"/>
              <a:gd name="connsiteY156" fmla="*/ 5846382 h 6858000"/>
              <a:gd name="connsiteX157" fmla="*/ 175877 w 5734864"/>
              <a:gd name="connsiteY157" fmla="*/ 5871336 h 6858000"/>
              <a:gd name="connsiteX158" fmla="*/ 174910 w 5734864"/>
              <a:gd name="connsiteY158" fmla="*/ 5876376 h 6858000"/>
              <a:gd name="connsiteX159" fmla="*/ 175047 w 5734864"/>
              <a:gd name="connsiteY159" fmla="*/ 5876483 h 6858000"/>
              <a:gd name="connsiteX160" fmla="*/ 174335 w 5734864"/>
              <a:gd name="connsiteY160" fmla="*/ 5881814 h 6858000"/>
              <a:gd name="connsiteX161" fmla="*/ 171273 w 5734864"/>
              <a:gd name="connsiteY161" fmla="*/ 5895339 h 6858000"/>
              <a:gd name="connsiteX162" fmla="*/ 171658 w 5734864"/>
              <a:gd name="connsiteY162" fmla="*/ 5898749 h 6858000"/>
              <a:gd name="connsiteX163" fmla="*/ 174658 w 5734864"/>
              <a:gd name="connsiteY163" fmla="*/ 5919558 h 6858000"/>
              <a:gd name="connsiteX164" fmla="*/ 169099 w 5734864"/>
              <a:gd name="connsiteY164" fmla="*/ 5984417 h 6858000"/>
              <a:gd name="connsiteX165" fmla="*/ 162007 w 5734864"/>
              <a:gd name="connsiteY165" fmla="*/ 6049043 h 6858000"/>
              <a:gd name="connsiteX166" fmla="*/ 156875 w 5734864"/>
              <a:gd name="connsiteY166" fmla="*/ 6114000 h 6858000"/>
              <a:gd name="connsiteX167" fmla="*/ 165441 w 5734864"/>
              <a:gd name="connsiteY167" fmla="*/ 6146938 h 6858000"/>
              <a:gd name="connsiteX168" fmla="*/ 165177 w 5734864"/>
              <a:gd name="connsiteY168" fmla="*/ 6150658 h 6858000"/>
              <a:gd name="connsiteX169" fmla="*/ 161772 w 5734864"/>
              <a:gd name="connsiteY169" fmla="*/ 6160011 h 6858000"/>
              <a:gd name="connsiteX170" fmla="*/ 160051 w 5734864"/>
              <a:gd name="connsiteY170" fmla="*/ 6163393 h 6858000"/>
              <a:gd name="connsiteX171" fmla="*/ 158473 w 5734864"/>
              <a:gd name="connsiteY171" fmla="*/ 6168628 h 6858000"/>
              <a:gd name="connsiteX172" fmla="*/ 158573 w 5734864"/>
              <a:gd name="connsiteY172" fmla="*/ 6168799 h 6858000"/>
              <a:gd name="connsiteX173" fmla="*/ 146463 w 5734864"/>
              <a:gd name="connsiteY173" fmla="*/ 6196671 h 6858000"/>
              <a:gd name="connsiteX174" fmla="*/ 150209 w 5734864"/>
              <a:gd name="connsiteY174" fmla="*/ 6232365 h 6858000"/>
              <a:gd name="connsiteX175" fmla="*/ 148544 w 5734864"/>
              <a:gd name="connsiteY175" fmla="*/ 6246162 h 6858000"/>
              <a:gd name="connsiteX176" fmla="*/ 148403 w 5734864"/>
              <a:gd name="connsiteY176" fmla="*/ 6253754 h 6858000"/>
              <a:gd name="connsiteX177" fmla="*/ 138880 w 5734864"/>
              <a:gd name="connsiteY177" fmla="*/ 6276449 h 6858000"/>
              <a:gd name="connsiteX178" fmla="*/ 138683 w 5734864"/>
              <a:gd name="connsiteY178" fmla="*/ 6279721 h 6858000"/>
              <a:gd name="connsiteX179" fmla="*/ 130721 w 5734864"/>
              <a:gd name="connsiteY179" fmla="*/ 6293675 h 6858000"/>
              <a:gd name="connsiteX180" fmla="*/ 120717 w 5734864"/>
              <a:gd name="connsiteY180" fmla="*/ 6313967 h 6858000"/>
              <a:gd name="connsiteX181" fmla="*/ 120841 w 5734864"/>
              <a:gd name="connsiteY181" fmla="*/ 6315437 h 6858000"/>
              <a:gd name="connsiteX182" fmla="*/ 115208 w 5734864"/>
              <a:gd name="connsiteY182" fmla="*/ 6324024 h 6858000"/>
              <a:gd name="connsiteX183" fmla="*/ 101217 w 5734864"/>
              <a:gd name="connsiteY183" fmla="*/ 6365923 h 6858000"/>
              <a:gd name="connsiteX184" fmla="*/ 74946 w 5734864"/>
              <a:gd name="connsiteY184" fmla="*/ 6556817 h 6858000"/>
              <a:gd name="connsiteX185" fmla="*/ 16001 w 5734864"/>
              <a:gd name="connsiteY185" fmla="*/ 6808678 h 6858000"/>
              <a:gd name="connsiteX186" fmla="*/ 0 w 5734864"/>
              <a:gd name="connsiteY186" fmla="*/ 6858000 h 6858000"/>
              <a:gd name="connsiteX187" fmla="*/ 5734864 w 5734864"/>
              <a:gd name="connsiteY187" fmla="*/ 6858000 h 6858000"/>
              <a:gd name="connsiteX188" fmla="*/ 5734864 w 5734864"/>
              <a:gd name="connsiteY188" fmla="*/ 0 h 6858000"/>
              <a:gd name="connsiteX0" fmla="*/ 5734864 w 5734864"/>
              <a:gd name="connsiteY0" fmla="*/ 0 h 6858000"/>
              <a:gd name="connsiteX1" fmla="*/ 771611 w 5734864"/>
              <a:gd name="connsiteY1" fmla="*/ 0 h 6858000"/>
              <a:gd name="connsiteX2" fmla="*/ 771679 w 5734864"/>
              <a:gd name="connsiteY2" fmla="*/ 49108 h 6858000"/>
              <a:gd name="connsiteX3" fmla="*/ 794248 w 5734864"/>
              <a:gd name="connsiteY3" fmla="*/ 200968 h 6858000"/>
              <a:gd name="connsiteX4" fmla="*/ 801749 w 5734864"/>
              <a:gd name="connsiteY4" fmla="*/ 414071 h 6858000"/>
              <a:gd name="connsiteX5" fmla="*/ 818548 w 5734864"/>
              <a:gd name="connsiteY5" fmla="*/ 585467 h 6858000"/>
              <a:gd name="connsiteX6" fmla="*/ 857476 w 5734864"/>
              <a:gd name="connsiteY6" fmla="*/ 800623 h 6858000"/>
              <a:gd name="connsiteX7" fmla="*/ 851083 w 5734864"/>
              <a:gd name="connsiteY7" fmla="*/ 878903 h 6858000"/>
              <a:gd name="connsiteX8" fmla="*/ 873564 w 5734864"/>
              <a:gd name="connsiteY8" fmla="*/ 943826 h 6858000"/>
              <a:gd name="connsiteX9" fmla="*/ 864705 w 5734864"/>
              <a:gd name="connsiteY9" fmla="*/ 973328 h 6858000"/>
              <a:gd name="connsiteX10" fmla="*/ 862869 w 5734864"/>
              <a:gd name="connsiteY10" fmla="*/ 978457 h 6858000"/>
              <a:gd name="connsiteX11" fmla="*/ 862233 w 5734864"/>
              <a:gd name="connsiteY11" fmla="*/ 998041 h 6858000"/>
              <a:gd name="connsiteX12" fmla="*/ 853665 w 5734864"/>
              <a:gd name="connsiteY12" fmla="*/ 1004750 h 6858000"/>
              <a:gd name="connsiteX13" fmla="*/ 847865 w 5734864"/>
              <a:gd name="connsiteY13" fmla="*/ 1070795 h 6858000"/>
              <a:gd name="connsiteX14" fmla="*/ 862786 w 5734864"/>
              <a:gd name="connsiteY14" fmla="*/ 1238994 h 6858000"/>
              <a:gd name="connsiteX15" fmla="*/ 859345 w 5734864"/>
              <a:gd name="connsiteY15" fmla="*/ 1380427 h 6858000"/>
              <a:gd name="connsiteX16" fmla="*/ 855172 w 5734864"/>
              <a:gd name="connsiteY16" fmla="*/ 1435262 h 6858000"/>
              <a:gd name="connsiteX17" fmla="*/ 860494 w 5734864"/>
              <a:gd name="connsiteY17" fmla="*/ 1453861 h 6858000"/>
              <a:gd name="connsiteX18" fmla="*/ 853731 w 5734864"/>
              <a:gd name="connsiteY18" fmla="*/ 1467047 h 6858000"/>
              <a:gd name="connsiteX19" fmla="*/ 845847 w 5734864"/>
              <a:gd name="connsiteY19" fmla="*/ 1502307 h 6858000"/>
              <a:gd name="connsiteX20" fmla="*/ 817613 w 5734864"/>
              <a:gd name="connsiteY20" fmla="*/ 1565166 h 6858000"/>
              <a:gd name="connsiteX21" fmla="*/ 804223 w 5734864"/>
              <a:gd name="connsiteY21" fmla="*/ 1601941 h 6858000"/>
              <a:gd name="connsiteX22" fmla="*/ 791773 w 5734864"/>
              <a:gd name="connsiteY22" fmla="*/ 1627005 h 6858000"/>
              <a:gd name="connsiteX23" fmla="*/ 774645 w 5734864"/>
              <a:gd name="connsiteY23" fmla="*/ 1699922 h 6858000"/>
              <a:gd name="connsiteX24" fmla="*/ 752343 w 5734864"/>
              <a:gd name="connsiteY24" fmla="*/ 1824604 h 6858000"/>
              <a:gd name="connsiteX25" fmla="*/ 746254 w 5734864"/>
              <a:gd name="connsiteY25" fmla="*/ 1850222 h 6858000"/>
              <a:gd name="connsiteX26" fmla="*/ 728600 w 5734864"/>
              <a:gd name="connsiteY26" fmla="*/ 1869603 h 6858000"/>
              <a:gd name="connsiteX27" fmla="*/ 724396 w 5734864"/>
              <a:gd name="connsiteY27" fmla="*/ 1883104 h 6858000"/>
              <a:gd name="connsiteX28" fmla="*/ 722165 w 5734864"/>
              <a:gd name="connsiteY28" fmla="*/ 1885924 h 6858000"/>
              <a:gd name="connsiteX29" fmla="*/ 721338 w 5734864"/>
              <a:gd name="connsiteY29" fmla="*/ 1887123 h 6858000"/>
              <a:gd name="connsiteX30" fmla="*/ 714840 w 5734864"/>
              <a:gd name="connsiteY30" fmla="*/ 1902274 h 6858000"/>
              <a:gd name="connsiteX31" fmla="*/ 722847 w 5734864"/>
              <a:gd name="connsiteY31" fmla="*/ 1929891 h 6858000"/>
              <a:gd name="connsiteX32" fmla="*/ 714660 w 5734864"/>
              <a:gd name="connsiteY32" fmla="*/ 1982709 h 6858000"/>
              <a:gd name="connsiteX33" fmla="*/ 710759 w 5734864"/>
              <a:gd name="connsiteY33" fmla="*/ 2013010 h 6858000"/>
              <a:gd name="connsiteX34" fmla="*/ 697927 w 5734864"/>
              <a:gd name="connsiteY34" fmla="*/ 2069833 h 6858000"/>
              <a:gd name="connsiteX35" fmla="*/ 693594 w 5734864"/>
              <a:gd name="connsiteY35" fmla="*/ 2103731 h 6858000"/>
              <a:gd name="connsiteX36" fmla="*/ 691109 w 5734864"/>
              <a:gd name="connsiteY36" fmla="*/ 2124027 h 6858000"/>
              <a:gd name="connsiteX37" fmla="*/ 676593 w 5734864"/>
              <a:gd name="connsiteY37" fmla="*/ 2176182 h 6858000"/>
              <a:gd name="connsiteX38" fmla="*/ 633227 w 5734864"/>
              <a:gd name="connsiteY38" fmla="*/ 2258036 h 6858000"/>
              <a:gd name="connsiteX39" fmla="*/ 625564 w 5734864"/>
              <a:gd name="connsiteY39" fmla="*/ 2284567 h 6858000"/>
              <a:gd name="connsiteX40" fmla="*/ 627074 w 5734864"/>
              <a:gd name="connsiteY40" fmla="*/ 2289605 h 6858000"/>
              <a:gd name="connsiteX41" fmla="*/ 614574 w 5734864"/>
              <a:gd name="connsiteY41" fmla="*/ 2308717 h 6858000"/>
              <a:gd name="connsiteX42" fmla="*/ 606890 w 5734864"/>
              <a:gd name="connsiteY42" fmla="*/ 2320662 h 6858000"/>
              <a:gd name="connsiteX43" fmla="*/ 605558 w 5734864"/>
              <a:gd name="connsiteY43" fmla="*/ 2327897 h 6858000"/>
              <a:gd name="connsiteX44" fmla="*/ 602202 w 5734864"/>
              <a:gd name="connsiteY44" fmla="*/ 2357749 h 6858000"/>
              <a:gd name="connsiteX45" fmla="*/ 600213 w 5734864"/>
              <a:gd name="connsiteY45" fmla="*/ 2364905 h 6858000"/>
              <a:gd name="connsiteX46" fmla="*/ 597160 w 5734864"/>
              <a:gd name="connsiteY46" fmla="*/ 2388351 h 6858000"/>
              <a:gd name="connsiteX47" fmla="*/ 597982 w 5734864"/>
              <a:gd name="connsiteY47" fmla="*/ 2402296 h 6858000"/>
              <a:gd name="connsiteX48" fmla="*/ 593150 w 5734864"/>
              <a:gd name="connsiteY48" fmla="*/ 2420015 h 6858000"/>
              <a:gd name="connsiteX49" fmla="*/ 592833 w 5734864"/>
              <a:gd name="connsiteY49" fmla="*/ 2422749 h 6858000"/>
              <a:gd name="connsiteX50" fmla="*/ 594479 w 5734864"/>
              <a:gd name="connsiteY50" fmla="*/ 2426002 h 6858000"/>
              <a:gd name="connsiteX51" fmla="*/ 591963 w 5734864"/>
              <a:gd name="connsiteY51" fmla="*/ 2431950 h 6858000"/>
              <a:gd name="connsiteX52" fmla="*/ 591544 w 5734864"/>
              <a:gd name="connsiteY52" fmla="*/ 2433897 h 6858000"/>
              <a:gd name="connsiteX53" fmla="*/ 589519 w 5734864"/>
              <a:gd name="connsiteY53" fmla="*/ 2451398 h 6858000"/>
              <a:gd name="connsiteX54" fmla="*/ 590037 w 5734864"/>
              <a:gd name="connsiteY54" fmla="*/ 2455536 h 6858000"/>
              <a:gd name="connsiteX55" fmla="*/ 588179 w 5734864"/>
              <a:gd name="connsiteY55" fmla="*/ 2462981 h 6858000"/>
              <a:gd name="connsiteX56" fmla="*/ 583434 w 5734864"/>
              <a:gd name="connsiteY56" fmla="*/ 2503991 h 6858000"/>
              <a:gd name="connsiteX57" fmla="*/ 567942 w 5734864"/>
              <a:gd name="connsiteY57" fmla="*/ 2652936 h 6858000"/>
              <a:gd name="connsiteX58" fmla="*/ 573869 w 5734864"/>
              <a:gd name="connsiteY58" fmla="*/ 2670188 h 6858000"/>
              <a:gd name="connsiteX59" fmla="*/ 575243 w 5734864"/>
              <a:gd name="connsiteY59" fmla="*/ 2688114 h 6858000"/>
              <a:gd name="connsiteX60" fmla="*/ 573824 w 5734864"/>
              <a:gd name="connsiteY60" fmla="*/ 2689856 h 6858000"/>
              <a:gd name="connsiteX61" fmla="*/ 570699 w 5734864"/>
              <a:gd name="connsiteY61" fmla="*/ 2709353 h 6858000"/>
              <a:gd name="connsiteX62" fmla="*/ 573192 w 5734864"/>
              <a:gd name="connsiteY62" fmla="*/ 2714527 h 6858000"/>
              <a:gd name="connsiteX63" fmla="*/ 572044 w 5734864"/>
              <a:gd name="connsiteY63" fmla="*/ 2728187 h 6858000"/>
              <a:gd name="connsiteX64" fmla="*/ 572465 w 5734864"/>
              <a:gd name="connsiteY64" fmla="*/ 2755863 h 6858000"/>
              <a:gd name="connsiteX65" fmla="*/ 570028 w 5734864"/>
              <a:gd name="connsiteY65" fmla="*/ 2760324 h 6858000"/>
              <a:gd name="connsiteX66" fmla="*/ 566748 w 5734864"/>
              <a:gd name="connsiteY66" fmla="*/ 2800948 h 6858000"/>
              <a:gd name="connsiteX67" fmla="*/ 565509 w 5734864"/>
              <a:gd name="connsiteY67" fmla="*/ 2801167 h 6858000"/>
              <a:gd name="connsiteX68" fmla="*/ 559367 w 5734864"/>
              <a:gd name="connsiteY68" fmla="*/ 2811129 h 6858000"/>
              <a:gd name="connsiteX69" fmla="*/ 550354 w 5734864"/>
              <a:gd name="connsiteY69" fmla="*/ 2830949 h 6858000"/>
              <a:gd name="connsiteX70" fmla="*/ 514795 w 5734864"/>
              <a:gd name="connsiteY70" fmla="*/ 2872433 h 6858000"/>
              <a:gd name="connsiteX71" fmla="*/ 509875 w 5734864"/>
              <a:gd name="connsiteY71" fmla="*/ 2923099 h 6858000"/>
              <a:gd name="connsiteX72" fmla="*/ 509577 w 5734864"/>
              <a:gd name="connsiteY72" fmla="*/ 2923197 h 6858000"/>
              <a:gd name="connsiteX73" fmla="*/ 507597 w 5734864"/>
              <a:gd name="connsiteY73" fmla="*/ 2931868 h 6858000"/>
              <a:gd name="connsiteX74" fmla="*/ 507379 w 5734864"/>
              <a:gd name="connsiteY74" fmla="*/ 2938322 h 6858000"/>
              <a:gd name="connsiteX75" fmla="*/ 504725 w 5734864"/>
              <a:gd name="connsiteY75" fmla="*/ 2954519 h 6858000"/>
              <a:gd name="connsiteX76" fmla="*/ 502018 w 5734864"/>
              <a:gd name="connsiteY76" fmla="*/ 2959643 h 6858000"/>
              <a:gd name="connsiteX77" fmla="*/ 498360 w 5734864"/>
              <a:gd name="connsiteY77" fmla="*/ 2961019 h 6858000"/>
              <a:gd name="connsiteX78" fmla="*/ 498483 w 5734864"/>
              <a:gd name="connsiteY78" fmla="*/ 2962590 h 6858000"/>
              <a:gd name="connsiteX79" fmla="*/ 484403 w 5734864"/>
              <a:gd name="connsiteY79" fmla="*/ 2990538 h 6858000"/>
              <a:gd name="connsiteX80" fmla="*/ 463075 w 5734864"/>
              <a:gd name="connsiteY80" fmla="*/ 3055956 h 6858000"/>
              <a:gd name="connsiteX81" fmla="*/ 455013 w 5734864"/>
              <a:gd name="connsiteY81" fmla="*/ 3094482 h 6858000"/>
              <a:gd name="connsiteX82" fmla="*/ 428391 w 5734864"/>
              <a:gd name="connsiteY82" fmla="*/ 3198850 h 6858000"/>
              <a:gd name="connsiteX83" fmla="*/ 401440 w 5734864"/>
              <a:gd name="connsiteY83" fmla="*/ 3307560 h 6858000"/>
              <a:gd name="connsiteX84" fmla="*/ 386076 w 5734864"/>
              <a:gd name="connsiteY84" fmla="*/ 3373943 h 6858000"/>
              <a:gd name="connsiteX85" fmla="*/ 374726 w 5734864"/>
              <a:gd name="connsiteY85" fmla="*/ 3381364 h 6858000"/>
              <a:gd name="connsiteX86" fmla="*/ 369145 w 5734864"/>
              <a:gd name="connsiteY86" fmla="*/ 3383729 h 6858000"/>
              <a:gd name="connsiteX87" fmla="*/ 364294 w 5734864"/>
              <a:gd name="connsiteY87" fmla="*/ 3414159 h 6858000"/>
              <a:gd name="connsiteX88" fmla="*/ 366450 w 5734864"/>
              <a:gd name="connsiteY88" fmla="*/ 3436925 h 6858000"/>
              <a:gd name="connsiteX89" fmla="*/ 351743 w 5734864"/>
              <a:gd name="connsiteY89" fmla="*/ 3521619 h 6858000"/>
              <a:gd name="connsiteX90" fmla="*/ 345784 w 5734864"/>
              <a:gd name="connsiteY90" fmla="*/ 3603757 h 6858000"/>
              <a:gd name="connsiteX91" fmla="*/ 344198 w 5734864"/>
              <a:gd name="connsiteY91" fmla="*/ 3652424 h 6858000"/>
              <a:gd name="connsiteX92" fmla="*/ 352450 w 5734864"/>
              <a:gd name="connsiteY92" fmla="*/ 3665222 h 6858000"/>
              <a:gd name="connsiteX93" fmla="*/ 342621 w 5734864"/>
              <a:gd name="connsiteY93" fmla="*/ 3700804 h 6858000"/>
              <a:gd name="connsiteX94" fmla="*/ 341514 w 5734864"/>
              <a:gd name="connsiteY94" fmla="*/ 3734774 h 6858000"/>
              <a:gd name="connsiteX95" fmla="*/ 340607 w 5734864"/>
              <a:gd name="connsiteY95" fmla="*/ 3785153 h 6858000"/>
              <a:gd name="connsiteX96" fmla="*/ 340707 w 5734864"/>
              <a:gd name="connsiteY96" fmla="*/ 3788177 h 6858000"/>
              <a:gd name="connsiteX97" fmla="*/ 340361 w 5734864"/>
              <a:gd name="connsiteY97" fmla="*/ 3798803 h 6858000"/>
              <a:gd name="connsiteX98" fmla="*/ 339642 w 5734864"/>
              <a:gd name="connsiteY98" fmla="*/ 3838750 h 6858000"/>
              <a:gd name="connsiteX99" fmla="*/ 360295 w 5734864"/>
              <a:gd name="connsiteY99" fmla="*/ 4015196 h 6858000"/>
              <a:gd name="connsiteX100" fmla="*/ 339043 w 5734864"/>
              <a:gd name="connsiteY100" fmla="*/ 4052778 h 6858000"/>
              <a:gd name="connsiteX101" fmla="*/ 339343 w 5734864"/>
              <a:gd name="connsiteY101" fmla="*/ 4096257 h 6858000"/>
              <a:gd name="connsiteX102" fmla="*/ 340786 w 5734864"/>
              <a:gd name="connsiteY102" fmla="*/ 4321136 h 6858000"/>
              <a:gd name="connsiteX103" fmla="*/ 343158 w 5734864"/>
              <a:gd name="connsiteY103" fmla="*/ 4429174 h 6858000"/>
              <a:gd name="connsiteX104" fmla="*/ 334599 w 5734864"/>
              <a:gd name="connsiteY104" fmla="*/ 4449938 h 6858000"/>
              <a:gd name="connsiteX105" fmla="*/ 332890 w 5734864"/>
              <a:gd name="connsiteY105" fmla="*/ 4453515 h 6858000"/>
              <a:gd name="connsiteX106" fmla="*/ 331105 w 5734864"/>
              <a:gd name="connsiteY106" fmla="*/ 4467941 h 6858000"/>
              <a:gd name="connsiteX107" fmla="*/ 324289 w 5734864"/>
              <a:gd name="connsiteY107" fmla="*/ 4471861 h 6858000"/>
              <a:gd name="connsiteX108" fmla="*/ 317079 w 5734864"/>
              <a:gd name="connsiteY108" fmla="*/ 4493468 h 6858000"/>
              <a:gd name="connsiteX109" fmla="*/ 315557 w 5734864"/>
              <a:gd name="connsiteY109" fmla="*/ 4520067 h 6858000"/>
              <a:gd name="connsiteX110" fmla="*/ 315240 w 5734864"/>
              <a:gd name="connsiteY110" fmla="*/ 4536872 h 6858000"/>
              <a:gd name="connsiteX111" fmla="*/ 316200 w 5734864"/>
              <a:gd name="connsiteY111" fmla="*/ 4538297 h 6858000"/>
              <a:gd name="connsiteX112" fmla="*/ 317507 w 5734864"/>
              <a:gd name="connsiteY112" fmla="*/ 4547582 h 6858000"/>
              <a:gd name="connsiteX113" fmla="*/ 323078 w 5734864"/>
              <a:gd name="connsiteY113" fmla="*/ 4592102 h 6858000"/>
              <a:gd name="connsiteX114" fmla="*/ 328722 w 5734864"/>
              <a:gd name="connsiteY114" fmla="*/ 4667914 h 6858000"/>
              <a:gd name="connsiteX115" fmla="*/ 335597 w 5734864"/>
              <a:gd name="connsiteY115" fmla="*/ 4695035 h 6858000"/>
              <a:gd name="connsiteX116" fmla="*/ 339485 w 5734864"/>
              <a:gd name="connsiteY116" fmla="*/ 4695979 h 6858000"/>
              <a:gd name="connsiteX117" fmla="*/ 341089 w 5734864"/>
              <a:gd name="connsiteY117" fmla="*/ 4704268 h 6858000"/>
              <a:gd name="connsiteX118" fmla="*/ 342177 w 5734864"/>
              <a:gd name="connsiteY118" fmla="*/ 4706060 h 6858000"/>
              <a:gd name="connsiteX119" fmla="*/ 347751 w 5734864"/>
              <a:gd name="connsiteY119" fmla="*/ 4716754 h 6858000"/>
              <a:gd name="connsiteX120" fmla="*/ 344125 w 5734864"/>
              <a:gd name="connsiteY120" fmla="*/ 4764669 h 6858000"/>
              <a:gd name="connsiteX121" fmla="*/ 340188 w 5734864"/>
              <a:gd name="connsiteY121" fmla="*/ 4779386 h 6858000"/>
              <a:gd name="connsiteX122" fmla="*/ 335146 w 5734864"/>
              <a:gd name="connsiteY122" fmla="*/ 4787491 h 6858000"/>
              <a:gd name="connsiteX123" fmla="*/ 319124 w 5734864"/>
              <a:gd name="connsiteY123" fmla="*/ 4843514 h 6858000"/>
              <a:gd name="connsiteX124" fmla="*/ 305956 w 5734864"/>
              <a:gd name="connsiteY124" fmla="*/ 4881505 h 6858000"/>
              <a:gd name="connsiteX125" fmla="*/ 301062 w 5734864"/>
              <a:gd name="connsiteY125" fmla="*/ 4889332 h 6858000"/>
              <a:gd name="connsiteX126" fmla="*/ 302141 w 5734864"/>
              <a:gd name="connsiteY126" fmla="*/ 4899400 h 6858000"/>
              <a:gd name="connsiteX127" fmla="*/ 304424 w 5734864"/>
              <a:gd name="connsiteY127" fmla="*/ 4902664 h 6858000"/>
              <a:gd name="connsiteX128" fmla="*/ 293123 w 5734864"/>
              <a:gd name="connsiteY128" fmla="*/ 4932769 h 6858000"/>
              <a:gd name="connsiteX129" fmla="*/ 292275 w 5734864"/>
              <a:gd name="connsiteY129" fmla="*/ 4936482 h 6858000"/>
              <a:gd name="connsiteX130" fmla="*/ 288304 w 5734864"/>
              <a:gd name="connsiteY130" fmla="*/ 4962325 h 6858000"/>
              <a:gd name="connsiteX131" fmla="*/ 287420 w 5734864"/>
              <a:gd name="connsiteY131" fmla="*/ 5042193 h 6858000"/>
              <a:gd name="connsiteX132" fmla="*/ 287020 w 5734864"/>
              <a:gd name="connsiteY132" fmla="*/ 5065655 h 6858000"/>
              <a:gd name="connsiteX133" fmla="*/ 288488 w 5734864"/>
              <a:gd name="connsiteY133" fmla="*/ 5082216 h 6858000"/>
              <a:gd name="connsiteX134" fmla="*/ 282763 w 5734864"/>
              <a:gd name="connsiteY134" fmla="*/ 5127114 h 6858000"/>
              <a:gd name="connsiteX135" fmla="*/ 269316 w 5734864"/>
              <a:gd name="connsiteY135" fmla="*/ 5202682 h 6858000"/>
              <a:gd name="connsiteX136" fmla="*/ 269174 w 5734864"/>
              <a:gd name="connsiteY136" fmla="*/ 5230835 h 6858000"/>
              <a:gd name="connsiteX137" fmla="*/ 272679 w 5734864"/>
              <a:gd name="connsiteY137" fmla="*/ 5232660 h 6858000"/>
              <a:gd name="connsiteX138" fmla="*/ 272160 w 5734864"/>
              <a:gd name="connsiteY138" fmla="*/ 5241150 h 6858000"/>
              <a:gd name="connsiteX139" fmla="*/ 272760 w 5734864"/>
              <a:gd name="connsiteY139" fmla="*/ 5243156 h 6858000"/>
              <a:gd name="connsiteX140" fmla="*/ 275462 w 5734864"/>
              <a:gd name="connsiteY140" fmla="*/ 5254919 h 6858000"/>
              <a:gd name="connsiteX141" fmla="*/ 262897 w 5734864"/>
              <a:gd name="connsiteY141" fmla="*/ 5286259 h 6858000"/>
              <a:gd name="connsiteX142" fmla="*/ 252761 w 5734864"/>
              <a:gd name="connsiteY142" fmla="*/ 5357801 h 6858000"/>
              <a:gd name="connsiteX143" fmla="*/ 242360 w 5734864"/>
              <a:gd name="connsiteY143" fmla="*/ 5460080 h 6858000"/>
              <a:gd name="connsiteX144" fmla="*/ 229880 w 5734864"/>
              <a:gd name="connsiteY144" fmla="*/ 5539714 h 6858000"/>
              <a:gd name="connsiteX145" fmla="*/ 204283 w 5734864"/>
              <a:gd name="connsiteY145" fmla="*/ 5639080 h 6858000"/>
              <a:gd name="connsiteX146" fmla="*/ 198948 w 5734864"/>
              <a:gd name="connsiteY146" fmla="*/ 5710958 h 6858000"/>
              <a:gd name="connsiteX147" fmla="*/ 192367 w 5734864"/>
              <a:gd name="connsiteY147" fmla="*/ 5719859 h 6858000"/>
              <a:gd name="connsiteX148" fmla="*/ 188035 w 5734864"/>
              <a:gd name="connsiteY148" fmla="*/ 5729935 h 6858000"/>
              <a:gd name="connsiteX149" fmla="*/ 188428 w 5734864"/>
              <a:gd name="connsiteY149" fmla="*/ 5731182 h 6858000"/>
              <a:gd name="connsiteX150" fmla="*/ 181635 w 5734864"/>
              <a:gd name="connsiteY150" fmla="*/ 5753538 h 6858000"/>
              <a:gd name="connsiteX151" fmla="*/ 169744 w 5734864"/>
              <a:gd name="connsiteY151" fmla="*/ 5796307 h 6858000"/>
              <a:gd name="connsiteX152" fmla="*/ 170351 w 5734864"/>
              <a:gd name="connsiteY152" fmla="*/ 5796644 h 6858000"/>
              <a:gd name="connsiteX153" fmla="*/ 171559 w 5734864"/>
              <a:gd name="connsiteY153" fmla="*/ 5803435 h 6858000"/>
              <a:gd name="connsiteX154" fmla="*/ 172284 w 5734864"/>
              <a:gd name="connsiteY154" fmla="*/ 5816391 h 6858000"/>
              <a:gd name="connsiteX155" fmla="*/ 182542 w 5734864"/>
              <a:gd name="connsiteY155" fmla="*/ 5846382 h 6858000"/>
              <a:gd name="connsiteX156" fmla="*/ 175877 w 5734864"/>
              <a:gd name="connsiteY156" fmla="*/ 5871336 h 6858000"/>
              <a:gd name="connsiteX157" fmla="*/ 174910 w 5734864"/>
              <a:gd name="connsiteY157" fmla="*/ 5876376 h 6858000"/>
              <a:gd name="connsiteX158" fmla="*/ 175047 w 5734864"/>
              <a:gd name="connsiteY158" fmla="*/ 5876483 h 6858000"/>
              <a:gd name="connsiteX159" fmla="*/ 174335 w 5734864"/>
              <a:gd name="connsiteY159" fmla="*/ 5881814 h 6858000"/>
              <a:gd name="connsiteX160" fmla="*/ 171273 w 5734864"/>
              <a:gd name="connsiteY160" fmla="*/ 5895339 h 6858000"/>
              <a:gd name="connsiteX161" fmla="*/ 171658 w 5734864"/>
              <a:gd name="connsiteY161" fmla="*/ 5898749 h 6858000"/>
              <a:gd name="connsiteX162" fmla="*/ 174658 w 5734864"/>
              <a:gd name="connsiteY162" fmla="*/ 5919558 h 6858000"/>
              <a:gd name="connsiteX163" fmla="*/ 169099 w 5734864"/>
              <a:gd name="connsiteY163" fmla="*/ 5984417 h 6858000"/>
              <a:gd name="connsiteX164" fmla="*/ 162007 w 5734864"/>
              <a:gd name="connsiteY164" fmla="*/ 6049043 h 6858000"/>
              <a:gd name="connsiteX165" fmla="*/ 156875 w 5734864"/>
              <a:gd name="connsiteY165" fmla="*/ 6114000 h 6858000"/>
              <a:gd name="connsiteX166" fmla="*/ 165441 w 5734864"/>
              <a:gd name="connsiteY166" fmla="*/ 6146938 h 6858000"/>
              <a:gd name="connsiteX167" fmla="*/ 165177 w 5734864"/>
              <a:gd name="connsiteY167" fmla="*/ 6150658 h 6858000"/>
              <a:gd name="connsiteX168" fmla="*/ 161772 w 5734864"/>
              <a:gd name="connsiteY168" fmla="*/ 6160011 h 6858000"/>
              <a:gd name="connsiteX169" fmla="*/ 160051 w 5734864"/>
              <a:gd name="connsiteY169" fmla="*/ 6163393 h 6858000"/>
              <a:gd name="connsiteX170" fmla="*/ 158473 w 5734864"/>
              <a:gd name="connsiteY170" fmla="*/ 6168628 h 6858000"/>
              <a:gd name="connsiteX171" fmla="*/ 158573 w 5734864"/>
              <a:gd name="connsiteY171" fmla="*/ 6168799 h 6858000"/>
              <a:gd name="connsiteX172" fmla="*/ 146463 w 5734864"/>
              <a:gd name="connsiteY172" fmla="*/ 6196671 h 6858000"/>
              <a:gd name="connsiteX173" fmla="*/ 150209 w 5734864"/>
              <a:gd name="connsiteY173" fmla="*/ 6232365 h 6858000"/>
              <a:gd name="connsiteX174" fmla="*/ 148544 w 5734864"/>
              <a:gd name="connsiteY174" fmla="*/ 6246162 h 6858000"/>
              <a:gd name="connsiteX175" fmla="*/ 148403 w 5734864"/>
              <a:gd name="connsiteY175" fmla="*/ 6253754 h 6858000"/>
              <a:gd name="connsiteX176" fmla="*/ 138880 w 5734864"/>
              <a:gd name="connsiteY176" fmla="*/ 6276449 h 6858000"/>
              <a:gd name="connsiteX177" fmla="*/ 138683 w 5734864"/>
              <a:gd name="connsiteY177" fmla="*/ 6279721 h 6858000"/>
              <a:gd name="connsiteX178" fmla="*/ 130721 w 5734864"/>
              <a:gd name="connsiteY178" fmla="*/ 6293675 h 6858000"/>
              <a:gd name="connsiteX179" fmla="*/ 120717 w 5734864"/>
              <a:gd name="connsiteY179" fmla="*/ 6313967 h 6858000"/>
              <a:gd name="connsiteX180" fmla="*/ 120841 w 5734864"/>
              <a:gd name="connsiteY180" fmla="*/ 6315437 h 6858000"/>
              <a:gd name="connsiteX181" fmla="*/ 115208 w 5734864"/>
              <a:gd name="connsiteY181" fmla="*/ 6324024 h 6858000"/>
              <a:gd name="connsiteX182" fmla="*/ 101217 w 5734864"/>
              <a:gd name="connsiteY182" fmla="*/ 6365923 h 6858000"/>
              <a:gd name="connsiteX183" fmla="*/ 74946 w 5734864"/>
              <a:gd name="connsiteY183" fmla="*/ 6556817 h 6858000"/>
              <a:gd name="connsiteX184" fmla="*/ 16001 w 5734864"/>
              <a:gd name="connsiteY184" fmla="*/ 6808678 h 6858000"/>
              <a:gd name="connsiteX185" fmla="*/ 0 w 5734864"/>
              <a:gd name="connsiteY185" fmla="*/ 6858000 h 6858000"/>
              <a:gd name="connsiteX186" fmla="*/ 5734864 w 5734864"/>
              <a:gd name="connsiteY186" fmla="*/ 6858000 h 6858000"/>
              <a:gd name="connsiteX187" fmla="*/ 5734864 w 5734864"/>
              <a:gd name="connsiteY18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5734864" h="6858000">
                <a:moveTo>
                  <a:pt x="5734864" y="0"/>
                </a:moveTo>
                <a:lnTo>
                  <a:pt x="771611" y="0"/>
                </a:lnTo>
                <a:cubicBezTo>
                  <a:pt x="771634" y="16369"/>
                  <a:pt x="771656" y="32739"/>
                  <a:pt x="771679" y="49108"/>
                </a:cubicBezTo>
                <a:cubicBezTo>
                  <a:pt x="775201" y="55622"/>
                  <a:pt x="788724" y="196721"/>
                  <a:pt x="794248" y="200968"/>
                </a:cubicBezTo>
                <a:lnTo>
                  <a:pt x="801749" y="414071"/>
                </a:lnTo>
                <a:cubicBezTo>
                  <a:pt x="807329" y="440933"/>
                  <a:pt x="835107" y="598697"/>
                  <a:pt x="818548" y="585467"/>
                </a:cubicBezTo>
                <a:cubicBezTo>
                  <a:pt x="856197" y="664140"/>
                  <a:pt x="837895" y="708473"/>
                  <a:pt x="857476" y="800623"/>
                </a:cubicBezTo>
                <a:cubicBezTo>
                  <a:pt x="822401" y="857344"/>
                  <a:pt x="855723" y="824571"/>
                  <a:pt x="851083" y="878903"/>
                </a:cubicBezTo>
                <a:cubicBezTo>
                  <a:pt x="884811" y="859448"/>
                  <a:pt x="834648" y="946397"/>
                  <a:pt x="873564" y="943826"/>
                </a:cubicBezTo>
                <a:cubicBezTo>
                  <a:pt x="871487" y="953795"/>
                  <a:pt x="868248" y="963533"/>
                  <a:pt x="864705" y="973328"/>
                </a:cubicBezTo>
                <a:lnTo>
                  <a:pt x="862869" y="978457"/>
                </a:lnTo>
                <a:lnTo>
                  <a:pt x="862233" y="998041"/>
                </a:lnTo>
                <a:lnTo>
                  <a:pt x="853665" y="1004750"/>
                </a:lnTo>
                <a:lnTo>
                  <a:pt x="847865" y="1070795"/>
                </a:lnTo>
                <a:cubicBezTo>
                  <a:pt x="870234" y="1110486"/>
                  <a:pt x="833172" y="1190441"/>
                  <a:pt x="862786" y="1238994"/>
                </a:cubicBezTo>
                <a:cubicBezTo>
                  <a:pt x="864699" y="1290599"/>
                  <a:pt x="860615" y="1347716"/>
                  <a:pt x="859345" y="1380427"/>
                </a:cubicBezTo>
                <a:cubicBezTo>
                  <a:pt x="845703" y="1396391"/>
                  <a:pt x="873184" y="1435525"/>
                  <a:pt x="855172" y="1435262"/>
                </a:cubicBezTo>
                <a:lnTo>
                  <a:pt x="860494" y="1453861"/>
                </a:lnTo>
                <a:lnTo>
                  <a:pt x="853731" y="1467047"/>
                </a:lnTo>
                <a:cubicBezTo>
                  <a:pt x="846549" y="1480528"/>
                  <a:pt x="841728" y="1491093"/>
                  <a:pt x="845847" y="1502307"/>
                </a:cubicBezTo>
                <a:lnTo>
                  <a:pt x="817613" y="1565166"/>
                </a:lnTo>
                <a:cubicBezTo>
                  <a:pt x="805468" y="1557258"/>
                  <a:pt x="816534" y="1596564"/>
                  <a:pt x="804223" y="1601941"/>
                </a:cubicBezTo>
                <a:cubicBezTo>
                  <a:pt x="794287" y="1604654"/>
                  <a:pt x="795328" y="1617209"/>
                  <a:pt x="791773" y="1627005"/>
                </a:cubicBezTo>
                <a:cubicBezTo>
                  <a:pt x="781684" y="1634393"/>
                  <a:pt x="772978" y="1683187"/>
                  <a:pt x="774645" y="1699922"/>
                </a:cubicBezTo>
                <a:cubicBezTo>
                  <a:pt x="785341" y="1746767"/>
                  <a:pt x="744845" y="1787099"/>
                  <a:pt x="752343" y="1824604"/>
                </a:cubicBezTo>
                <a:cubicBezTo>
                  <a:pt x="751502" y="1834578"/>
                  <a:pt x="749297" y="1842929"/>
                  <a:pt x="746254" y="1850222"/>
                </a:cubicBezTo>
                <a:lnTo>
                  <a:pt x="728600" y="1869603"/>
                </a:lnTo>
                <a:lnTo>
                  <a:pt x="724396" y="1883104"/>
                </a:lnTo>
                <a:lnTo>
                  <a:pt x="722165" y="1885924"/>
                </a:lnTo>
                <a:lnTo>
                  <a:pt x="721338" y="1887123"/>
                </a:lnTo>
                <a:lnTo>
                  <a:pt x="714840" y="1902274"/>
                </a:lnTo>
                <a:lnTo>
                  <a:pt x="722847" y="1929891"/>
                </a:lnTo>
                <a:lnTo>
                  <a:pt x="714660" y="1982709"/>
                </a:lnTo>
                <a:cubicBezTo>
                  <a:pt x="727725" y="2006201"/>
                  <a:pt x="714739" y="1997091"/>
                  <a:pt x="710759" y="2013010"/>
                </a:cubicBezTo>
                <a:cubicBezTo>
                  <a:pt x="707970" y="2027531"/>
                  <a:pt x="700788" y="2054714"/>
                  <a:pt x="697927" y="2069833"/>
                </a:cubicBezTo>
                <a:cubicBezTo>
                  <a:pt x="685211" y="2080229"/>
                  <a:pt x="698762" y="2088241"/>
                  <a:pt x="693594" y="2103731"/>
                </a:cubicBezTo>
                <a:cubicBezTo>
                  <a:pt x="688481" y="2110649"/>
                  <a:pt x="687183" y="2115973"/>
                  <a:pt x="691109" y="2124027"/>
                </a:cubicBezTo>
                <a:cubicBezTo>
                  <a:pt x="666413" y="2155740"/>
                  <a:pt x="688031" y="2144874"/>
                  <a:pt x="676593" y="2176182"/>
                </a:cubicBezTo>
                <a:cubicBezTo>
                  <a:pt x="665190" y="2202944"/>
                  <a:pt x="656416" y="2233857"/>
                  <a:pt x="633227" y="2258036"/>
                </a:cubicBezTo>
                <a:cubicBezTo>
                  <a:pt x="626930" y="2262191"/>
                  <a:pt x="623498" y="2274069"/>
                  <a:pt x="625564" y="2284567"/>
                </a:cubicBezTo>
                <a:cubicBezTo>
                  <a:pt x="625918" y="2286374"/>
                  <a:pt x="626427" y="2288071"/>
                  <a:pt x="627074" y="2289605"/>
                </a:cubicBezTo>
                <a:cubicBezTo>
                  <a:pt x="619029" y="2296628"/>
                  <a:pt x="616453" y="2303188"/>
                  <a:pt x="614574" y="2308717"/>
                </a:cubicBezTo>
                <a:lnTo>
                  <a:pt x="606890" y="2320662"/>
                </a:lnTo>
                <a:lnTo>
                  <a:pt x="605558" y="2327897"/>
                </a:lnTo>
                <a:lnTo>
                  <a:pt x="602202" y="2357749"/>
                </a:lnTo>
                <a:lnTo>
                  <a:pt x="600213" y="2364905"/>
                </a:lnTo>
                <a:lnTo>
                  <a:pt x="597160" y="2388351"/>
                </a:lnTo>
                <a:lnTo>
                  <a:pt x="597982" y="2402296"/>
                </a:lnTo>
                <a:lnTo>
                  <a:pt x="593150" y="2420015"/>
                </a:lnTo>
                <a:cubicBezTo>
                  <a:pt x="593044" y="2420926"/>
                  <a:pt x="592939" y="2421838"/>
                  <a:pt x="592833" y="2422749"/>
                </a:cubicBezTo>
                <a:lnTo>
                  <a:pt x="594479" y="2426002"/>
                </a:lnTo>
                <a:cubicBezTo>
                  <a:pt x="594168" y="2427683"/>
                  <a:pt x="593118" y="2429721"/>
                  <a:pt x="591963" y="2431950"/>
                </a:cubicBezTo>
                <a:cubicBezTo>
                  <a:pt x="591823" y="2432599"/>
                  <a:pt x="591684" y="2433248"/>
                  <a:pt x="591544" y="2433897"/>
                </a:cubicBezTo>
                <a:lnTo>
                  <a:pt x="589519" y="2451398"/>
                </a:lnTo>
                <a:cubicBezTo>
                  <a:pt x="589692" y="2452777"/>
                  <a:pt x="589864" y="2454157"/>
                  <a:pt x="590037" y="2455536"/>
                </a:cubicBezTo>
                <a:lnTo>
                  <a:pt x="588179" y="2462981"/>
                </a:lnTo>
                <a:lnTo>
                  <a:pt x="583434" y="2503991"/>
                </a:lnTo>
                <a:cubicBezTo>
                  <a:pt x="576530" y="2566058"/>
                  <a:pt x="570433" y="2625224"/>
                  <a:pt x="567942" y="2652936"/>
                </a:cubicBezTo>
                <a:cubicBezTo>
                  <a:pt x="570864" y="2658290"/>
                  <a:pt x="572739" y="2664095"/>
                  <a:pt x="573869" y="2670188"/>
                </a:cubicBezTo>
                <a:lnTo>
                  <a:pt x="575243" y="2688114"/>
                </a:lnTo>
                <a:lnTo>
                  <a:pt x="573824" y="2689856"/>
                </a:lnTo>
                <a:cubicBezTo>
                  <a:pt x="569972" y="2698471"/>
                  <a:pt x="569572" y="2704494"/>
                  <a:pt x="570699" y="2709353"/>
                </a:cubicBezTo>
                <a:lnTo>
                  <a:pt x="573192" y="2714527"/>
                </a:lnTo>
                <a:cubicBezTo>
                  <a:pt x="572809" y="2719080"/>
                  <a:pt x="572427" y="2723634"/>
                  <a:pt x="572044" y="2728187"/>
                </a:cubicBezTo>
                <a:cubicBezTo>
                  <a:pt x="572184" y="2737412"/>
                  <a:pt x="572325" y="2746638"/>
                  <a:pt x="572465" y="2755863"/>
                </a:cubicBezTo>
                <a:lnTo>
                  <a:pt x="570028" y="2760324"/>
                </a:lnTo>
                <a:lnTo>
                  <a:pt x="566748" y="2800948"/>
                </a:lnTo>
                <a:lnTo>
                  <a:pt x="565509" y="2801167"/>
                </a:lnTo>
                <a:cubicBezTo>
                  <a:pt x="562655" y="2802587"/>
                  <a:pt x="560408" y="2805381"/>
                  <a:pt x="559367" y="2811129"/>
                </a:cubicBezTo>
                <a:cubicBezTo>
                  <a:pt x="543471" y="2797318"/>
                  <a:pt x="552020" y="2812773"/>
                  <a:pt x="550354" y="2830949"/>
                </a:cubicBezTo>
                <a:cubicBezTo>
                  <a:pt x="525292" y="2813553"/>
                  <a:pt x="531129" y="2868192"/>
                  <a:pt x="514795" y="2872433"/>
                </a:cubicBezTo>
                <a:lnTo>
                  <a:pt x="509875" y="2923099"/>
                </a:lnTo>
                <a:lnTo>
                  <a:pt x="509577" y="2923197"/>
                </a:lnTo>
                <a:cubicBezTo>
                  <a:pt x="508704" y="2924865"/>
                  <a:pt x="508038" y="2927556"/>
                  <a:pt x="507597" y="2931868"/>
                </a:cubicBezTo>
                <a:cubicBezTo>
                  <a:pt x="507524" y="2934019"/>
                  <a:pt x="507452" y="2936171"/>
                  <a:pt x="507379" y="2938322"/>
                </a:cubicBezTo>
                <a:lnTo>
                  <a:pt x="504725" y="2954519"/>
                </a:lnTo>
                <a:lnTo>
                  <a:pt x="502018" y="2959643"/>
                </a:lnTo>
                <a:lnTo>
                  <a:pt x="498360" y="2961019"/>
                </a:lnTo>
                <a:lnTo>
                  <a:pt x="498483" y="2962590"/>
                </a:lnTo>
                <a:cubicBezTo>
                  <a:pt x="502388" y="2975027"/>
                  <a:pt x="510202" y="2980016"/>
                  <a:pt x="484403" y="2990538"/>
                </a:cubicBezTo>
                <a:cubicBezTo>
                  <a:pt x="489425" y="3018352"/>
                  <a:pt x="474337" y="3021029"/>
                  <a:pt x="463075" y="3055956"/>
                </a:cubicBezTo>
                <a:cubicBezTo>
                  <a:pt x="469487" y="3072485"/>
                  <a:pt x="464165" y="3083955"/>
                  <a:pt x="455013" y="3094482"/>
                </a:cubicBezTo>
                <a:cubicBezTo>
                  <a:pt x="453131" y="3130054"/>
                  <a:pt x="437643" y="3160106"/>
                  <a:pt x="428391" y="3198850"/>
                </a:cubicBezTo>
                <a:lnTo>
                  <a:pt x="401440" y="3307560"/>
                </a:lnTo>
                <a:lnTo>
                  <a:pt x="386076" y="3373943"/>
                </a:lnTo>
                <a:cubicBezTo>
                  <a:pt x="386236" y="3376061"/>
                  <a:pt x="380537" y="3378856"/>
                  <a:pt x="374726" y="3381364"/>
                </a:cubicBezTo>
                <a:lnTo>
                  <a:pt x="369145" y="3383729"/>
                </a:lnTo>
                <a:lnTo>
                  <a:pt x="364294" y="3414159"/>
                </a:lnTo>
                <a:lnTo>
                  <a:pt x="366450" y="3436925"/>
                </a:lnTo>
                <a:lnTo>
                  <a:pt x="351743" y="3521619"/>
                </a:lnTo>
                <a:lnTo>
                  <a:pt x="345784" y="3603757"/>
                </a:lnTo>
                <a:cubicBezTo>
                  <a:pt x="345255" y="3619979"/>
                  <a:pt x="344727" y="3636202"/>
                  <a:pt x="344198" y="3652424"/>
                </a:cubicBezTo>
                <a:lnTo>
                  <a:pt x="352450" y="3665222"/>
                </a:lnTo>
                <a:lnTo>
                  <a:pt x="342621" y="3700804"/>
                </a:lnTo>
                <a:lnTo>
                  <a:pt x="341514" y="3734774"/>
                </a:lnTo>
                <a:cubicBezTo>
                  <a:pt x="341212" y="3751567"/>
                  <a:pt x="340909" y="3768360"/>
                  <a:pt x="340607" y="3785153"/>
                </a:cubicBezTo>
                <a:cubicBezTo>
                  <a:pt x="340640" y="3786161"/>
                  <a:pt x="340674" y="3787169"/>
                  <a:pt x="340707" y="3788177"/>
                </a:cubicBezTo>
                <a:cubicBezTo>
                  <a:pt x="340592" y="3791719"/>
                  <a:pt x="340476" y="3795261"/>
                  <a:pt x="340361" y="3798803"/>
                </a:cubicBezTo>
                <a:cubicBezTo>
                  <a:pt x="340121" y="3812119"/>
                  <a:pt x="339882" y="3825434"/>
                  <a:pt x="339642" y="3838750"/>
                </a:cubicBezTo>
                <a:cubicBezTo>
                  <a:pt x="337363" y="3949044"/>
                  <a:pt x="361794" y="3960437"/>
                  <a:pt x="360295" y="4015196"/>
                </a:cubicBezTo>
                <a:lnTo>
                  <a:pt x="339043" y="4052778"/>
                </a:lnTo>
                <a:lnTo>
                  <a:pt x="339343" y="4096257"/>
                </a:lnTo>
                <a:cubicBezTo>
                  <a:pt x="362058" y="4159145"/>
                  <a:pt x="332404" y="4250479"/>
                  <a:pt x="340786" y="4321136"/>
                </a:cubicBezTo>
                <a:cubicBezTo>
                  <a:pt x="341421" y="4376624"/>
                  <a:pt x="344189" y="4407708"/>
                  <a:pt x="343158" y="4429174"/>
                </a:cubicBezTo>
                <a:cubicBezTo>
                  <a:pt x="340948" y="4436304"/>
                  <a:pt x="337887" y="4443121"/>
                  <a:pt x="334599" y="4449938"/>
                </a:cubicBezTo>
                <a:lnTo>
                  <a:pt x="332890" y="4453515"/>
                </a:lnTo>
                <a:lnTo>
                  <a:pt x="331105" y="4467941"/>
                </a:lnTo>
                <a:lnTo>
                  <a:pt x="324289" y="4471861"/>
                </a:lnTo>
                <a:lnTo>
                  <a:pt x="317079" y="4493468"/>
                </a:lnTo>
                <a:cubicBezTo>
                  <a:pt x="315353" y="4501584"/>
                  <a:pt x="314639" y="4510343"/>
                  <a:pt x="315557" y="4520067"/>
                </a:cubicBezTo>
                <a:cubicBezTo>
                  <a:pt x="315451" y="4525669"/>
                  <a:pt x="315346" y="4531270"/>
                  <a:pt x="315240" y="4536872"/>
                </a:cubicBezTo>
                <a:lnTo>
                  <a:pt x="316200" y="4538297"/>
                </a:lnTo>
                <a:cubicBezTo>
                  <a:pt x="316738" y="4541182"/>
                  <a:pt x="316785" y="4544563"/>
                  <a:pt x="317507" y="4547582"/>
                </a:cubicBezTo>
                <a:cubicBezTo>
                  <a:pt x="322716" y="4552468"/>
                  <a:pt x="324912" y="4582137"/>
                  <a:pt x="323078" y="4592102"/>
                </a:cubicBezTo>
                <a:cubicBezTo>
                  <a:pt x="314597" y="4619728"/>
                  <a:pt x="334923" y="4645745"/>
                  <a:pt x="328722" y="4667914"/>
                </a:cubicBezTo>
                <a:cubicBezTo>
                  <a:pt x="330810" y="4685069"/>
                  <a:pt x="333803" y="4690356"/>
                  <a:pt x="335597" y="4695035"/>
                </a:cubicBezTo>
                <a:lnTo>
                  <a:pt x="339485" y="4695979"/>
                </a:lnTo>
                <a:lnTo>
                  <a:pt x="341089" y="4704268"/>
                </a:lnTo>
                <a:lnTo>
                  <a:pt x="342177" y="4706060"/>
                </a:lnTo>
                <a:cubicBezTo>
                  <a:pt x="344268" y="4709474"/>
                  <a:pt x="346234" y="4712931"/>
                  <a:pt x="347751" y="4716754"/>
                </a:cubicBezTo>
                <a:lnTo>
                  <a:pt x="344125" y="4764669"/>
                </a:lnTo>
                <a:lnTo>
                  <a:pt x="340188" y="4779386"/>
                </a:lnTo>
                <a:lnTo>
                  <a:pt x="335146" y="4787491"/>
                </a:lnTo>
                <a:lnTo>
                  <a:pt x="319124" y="4843514"/>
                </a:lnTo>
                <a:lnTo>
                  <a:pt x="305956" y="4881505"/>
                </a:lnTo>
                <a:lnTo>
                  <a:pt x="301062" y="4889332"/>
                </a:lnTo>
                <a:lnTo>
                  <a:pt x="302141" y="4899400"/>
                </a:lnTo>
                <a:cubicBezTo>
                  <a:pt x="302767" y="4900706"/>
                  <a:pt x="303536" y="4901803"/>
                  <a:pt x="304424" y="4902664"/>
                </a:cubicBezTo>
                <a:lnTo>
                  <a:pt x="293123" y="4932769"/>
                </a:lnTo>
                <a:lnTo>
                  <a:pt x="292275" y="4936482"/>
                </a:lnTo>
                <a:lnTo>
                  <a:pt x="288304" y="4962325"/>
                </a:lnTo>
                <a:cubicBezTo>
                  <a:pt x="288009" y="4988948"/>
                  <a:pt x="287715" y="5015570"/>
                  <a:pt x="287420" y="5042193"/>
                </a:cubicBezTo>
                <a:cubicBezTo>
                  <a:pt x="295373" y="5039737"/>
                  <a:pt x="281659" y="5060438"/>
                  <a:pt x="287020" y="5065655"/>
                </a:cubicBezTo>
                <a:cubicBezTo>
                  <a:pt x="291675" y="5068928"/>
                  <a:pt x="288601" y="5075970"/>
                  <a:pt x="288488" y="5082216"/>
                </a:cubicBezTo>
                <a:cubicBezTo>
                  <a:pt x="292282" y="5088207"/>
                  <a:pt x="287008" y="5117775"/>
                  <a:pt x="282763" y="5127114"/>
                </a:cubicBezTo>
                <a:cubicBezTo>
                  <a:pt x="267723" y="5152218"/>
                  <a:pt x="280799" y="5182399"/>
                  <a:pt x="269316" y="5202682"/>
                </a:cubicBezTo>
                <a:cubicBezTo>
                  <a:pt x="267050" y="5219969"/>
                  <a:pt x="268614" y="5225841"/>
                  <a:pt x="269174" y="5230835"/>
                </a:cubicBezTo>
                <a:lnTo>
                  <a:pt x="272679" y="5232660"/>
                </a:lnTo>
                <a:lnTo>
                  <a:pt x="272160" y="5241150"/>
                </a:lnTo>
                <a:lnTo>
                  <a:pt x="272760" y="5243156"/>
                </a:lnTo>
                <a:cubicBezTo>
                  <a:pt x="273922" y="5246984"/>
                  <a:pt x="274952" y="5250824"/>
                  <a:pt x="275462" y="5254919"/>
                </a:cubicBezTo>
                <a:cubicBezTo>
                  <a:pt x="258407" y="5258851"/>
                  <a:pt x="276976" y="5290392"/>
                  <a:pt x="262897" y="5286259"/>
                </a:cubicBezTo>
                <a:cubicBezTo>
                  <a:pt x="262724" y="5309439"/>
                  <a:pt x="239612" y="5337531"/>
                  <a:pt x="252761" y="5357801"/>
                </a:cubicBezTo>
                <a:cubicBezTo>
                  <a:pt x="248775" y="5392256"/>
                  <a:pt x="247799" y="5423412"/>
                  <a:pt x="242360" y="5460080"/>
                </a:cubicBezTo>
                <a:cubicBezTo>
                  <a:pt x="232632" y="5488478"/>
                  <a:pt x="242025" y="5519143"/>
                  <a:pt x="229880" y="5539714"/>
                </a:cubicBezTo>
                <a:cubicBezTo>
                  <a:pt x="230558" y="5572454"/>
                  <a:pt x="222150" y="5613340"/>
                  <a:pt x="204283" y="5639080"/>
                </a:cubicBezTo>
                <a:cubicBezTo>
                  <a:pt x="201596" y="5674226"/>
                  <a:pt x="191051" y="5680198"/>
                  <a:pt x="198948" y="5710958"/>
                </a:cubicBezTo>
                <a:cubicBezTo>
                  <a:pt x="196338" y="5713534"/>
                  <a:pt x="194185" y="5716550"/>
                  <a:pt x="192367" y="5719859"/>
                </a:cubicBezTo>
                <a:lnTo>
                  <a:pt x="188035" y="5729935"/>
                </a:lnTo>
                <a:lnTo>
                  <a:pt x="188428" y="5731182"/>
                </a:lnTo>
                <a:lnTo>
                  <a:pt x="181635" y="5753538"/>
                </a:lnTo>
                <a:lnTo>
                  <a:pt x="169744" y="5796307"/>
                </a:lnTo>
                <a:lnTo>
                  <a:pt x="170351" y="5796644"/>
                </a:lnTo>
                <a:cubicBezTo>
                  <a:pt x="171558" y="5797954"/>
                  <a:pt x="172173" y="5799948"/>
                  <a:pt x="171559" y="5803435"/>
                </a:cubicBezTo>
                <a:cubicBezTo>
                  <a:pt x="182664" y="5798231"/>
                  <a:pt x="175075" y="5805646"/>
                  <a:pt x="172284" y="5816391"/>
                </a:cubicBezTo>
                <a:cubicBezTo>
                  <a:pt x="188911" y="5810703"/>
                  <a:pt x="174844" y="5841128"/>
                  <a:pt x="182542" y="5846382"/>
                </a:cubicBezTo>
                <a:cubicBezTo>
                  <a:pt x="180118" y="5854404"/>
                  <a:pt x="177856" y="5862781"/>
                  <a:pt x="175877" y="5871336"/>
                </a:cubicBezTo>
                <a:lnTo>
                  <a:pt x="174910" y="5876376"/>
                </a:lnTo>
                <a:lnTo>
                  <a:pt x="175047" y="5876483"/>
                </a:lnTo>
                <a:cubicBezTo>
                  <a:pt x="175167" y="5877594"/>
                  <a:pt x="174973" y="5879257"/>
                  <a:pt x="174335" y="5881814"/>
                </a:cubicBezTo>
                <a:lnTo>
                  <a:pt x="171273" y="5895339"/>
                </a:lnTo>
                <a:cubicBezTo>
                  <a:pt x="171401" y="5896476"/>
                  <a:pt x="171530" y="5897612"/>
                  <a:pt x="171658" y="5898749"/>
                </a:cubicBezTo>
                <a:lnTo>
                  <a:pt x="174658" y="5919558"/>
                </a:lnTo>
                <a:cubicBezTo>
                  <a:pt x="173958" y="5933601"/>
                  <a:pt x="171208" y="5962838"/>
                  <a:pt x="169099" y="5984417"/>
                </a:cubicBezTo>
                <a:cubicBezTo>
                  <a:pt x="162916" y="6005205"/>
                  <a:pt x="164971" y="6025162"/>
                  <a:pt x="162007" y="6049043"/>
                </a:cubicBezTo>
                <a:cubicBezTo>
                  <a:pt x="150795" y="6073830"/>
                  <a:pt x="160091" y="6088483"/>
                  <a:pt x="156875" y="6114000"/>
                </a:cubicBezTo>
                <a:cubicBezTo>
                  <a:pt x="141597" y="6134477"/>
                  <a:pt x="163381" y="6133378"/>
                  <a:pt x="165441" y="6146938"/>
                </a:cubicBezTo>
                <a:lnTo>
                  <a:pt x="165177" y="6150658"/>
                </a:lnTo>
                <a:lnTo>
                  <a:pt x="161772" y="6160011"/>
                </a:lnTo>
                <a:lnTo>
                  <a:pt x="160051" y="6163393"/>
                </a:lnTo>
                <a:cubicBezTo>
                  <a:pt x="159032" y="6165775"/>
                  <a:pt x="158564" y="6167421"/>
                  <a:pt x="158473" y="6168628"/>
                </a:cubicBezTo>
                <a:cubicBezTo>
                  <a:pt x="158506" y="6168685"/>
                  <a:pt x="158540" y="6168742"/>
                  <a:pt x="158573" y="6168799"/>
                </a:cubicBezTo>
                <a:lnTo>
                  <a:pt x="146463" y="6196671"/>
                </a:lnTo>
                <a:cubicBezTo>
                  <a:pt x="152348" y="6205503"/>
                  <a:pt x="134460" y="6231012"/>
                  <a:pt x="150209" y="6232365"/>
                </a:cubicBezTo>
                <a:cubicBezTo>
                  <a:pt x="145821" y="6242321"/>
                  <a:pt x="137774" y="6246719"/>
                  <a:pt x="148544" y="6246162"/>
                </a:cubicBezTo>
                <a:cubicBezTo>
                  <a:pt x="147378" y="6249522"/>
                  <a:pt x="147566" y="6251866"/>
                  <a:pt x="148403" y="6253754"/>
                </a:cubicBezTo>
                <a:lnTo>
                  <a:pt x="138880" y="6276449"/>
                </a:lnTo>
                <a:cubicBezTo>
                  <a:pt x="138814" y="6277540"/>
                  <a:pt x="138749" y="6278630"/>
                  <a:pt x="138683" y="6279721"/>
                </a:cubicBezTo>
                <a:lnTo>
                  <a:pt x="130721" y="6293675"/>
                </a:lnTo>
                <a:lnTo>
                  <a:pt x="120717" y="6313967"/>
                </a:lnTo>
                <a:cubicBezTo>
                  <a:pt x="120758" y="6314457"/>
                  <a:pt x="120800" y="6314947"/>
                  <a:pt x="120841" y="6315437"/>
                </a:cubicBezTo>
                <a:lnTo>
                  <a:pt x="115208" y="6324024"/>
                </a:lnTo>
                <a:cubicBezTo>
                  <a:pt x="113007" y="6326672"/>
                  <a:pt x="103991" y="6364381"/>
                  <a:pt x="101217" y="6365923"/>
                </a:cubicBezTo>
                <a:lnTo>
                  <a:pt x="74946" y="6556817"/>
                </a:lnTo>
                <a:cubicBezTo>
                  <a:pt x="55357" y="6665926"/>
                  <a:pt x="35695" y="6744075"/>
                  <a:pt x="16001" y="6808678"/>
                </a:cubicBezTo>
                <a:lnTo>
                  <a:pt x="0" y="6858000"/>
                </a:lnTo>
                <a:lnTo>
                  <a:pt x="5734864" y="6858000"/>
                </a:lnTo>
                <a:lnTo>
                  <a:pt x="5734864"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93291008-7972-79CA-DFEF-C792EC85FECE}"/>
              </a:ext>
            </a:extLst>
          </p:cNvPr>
          <p:cNvSpPr>
            <a:spLocks noGrp="1"/>
          </p:cNvSpPr>
          <p:nvPr>
            <p:ph type="title"/>
          </p:nvPr>
        </p:nvSpPr>
        <p:spPr>
          <a:xfrm>
            <a:off x="773408" y="992094"/>
            <a:ext cx="3616913" cy="2795160"/>
          </a:xfrm>
        </p:spPr>
        <p:txBody>
          <a:bodyPr vert="horz" lIns="91440" tIns="45720" rIns="91440" bIns="45720" rtlCol="0" anchor="b">
            <a:normAutofit/>
          </a:bodyPr>
          <a:lstStyle/>
          <a:p>
            <a:pPr algn="ctr"/>
            <a:r>
              <a:rPr lang="en-US" kern="1200">
                <a:solidFill>
                  <a:schemeClr val="tx1"/>
                </a:solidFill>
                <a:latin typeface="+mj-lt"/>
                <a:ea typeface="+mj-ea"/>
                <a:cs typeface="+mj-cs"/>
              </a:rPr>
              <a:t>Housekeeping</a:t>
            </a:r>
            <a:br>
              <a:rPr lang="en-US" kern="1200">
                <a:solidFill>
                  <a:schemeClr val="tx1"/>
                </a:solidFill>
                <a:latin typeface="+mj-lt"/>
                <a:ea typeface="+mj-ea"/>
                <a:cs typeface="+mj-cs"/>
              </a:rPr>
            </a:br>
            <a:r>
              <a:rPr lang="en-US" kern="1200">
                <a:solidFill>
                  <a:schemeClr val="tx1"/>
                </a:solidFill>
                <a:latin typeface="+mj-lt"/>
                <a:ea typeface="+mj-ea"/>
                <a:cs typeface="+mj-cs"/>
              </a:rPr>
              <a:t> Toolkit</a:t>
            </a:r>
          </a:p>
        </p:txBody>
      </p:sp>
      <p:sp>
        <p:nvSpPr>
          <p:cNvPr id="13" name="Content Placeholder 12">
            <a:extLst>
              <a:ext uri="{FF2B5EF4-FFF2-40B4-BE49-F238E27FC236}">
                <a16:creationId xmlns:a16="http://schemas.microsoft.com/office/drawing/2014/main" id="{D9B57BF4-8F43-0147-EAEE-85D40E739AC4}"/>
              </a:ext>
            </a:extLst>
          </p:cNvPr>
          <p:cNvSpPr>
            <a:spLocks noGrp="1"/>
          </p:cNvSpPr>
          <p:nvPr>
            <p:ph idx="1"/>
          </p:nvPr>
        </p:nvSpPr>
        <p:spPr>
          <a:xfrm>
            <a:off x="996287" y="4121253"/>
            <a:ext cx="3125337" cy="1136843"/>
          </a:xfrm>
        </p:spPr>
        <p:txBody>
          <a:bodyPr vert="horz" lIns="91440" tIns="45720" rIns="91440" bIns="45720" rtlCol="0">
            <a:normAutofit/>
          </a:bodyPr>
          <a:lstStyle/>
          <a:p>
            <a:pPr marL="0" indent="0" algn="ctr">
              <a:buNone/>
            </a:pPr>
            <a:r>
              <a:rPr lang="en-US" sz="1800" kern="1200">
                <a:solidFill>
                  <a:schemeClr val="tx1"/>
                </a:solidFill>
                <a:latin typeface="+mn-lt"/>
                <a:ea typeface="+mn-ea"/>
                <a:cs typeface="+mn-cs"/>
              </a:rPr>
              <a:t>Susan Baker, Collections Manager, The House of the Seven Gables Settlement Association</a:t>
            </a:r>
          </a:p>
        </p:txBody>
      </p:sp>
      <p:pic>
        <p:nvPicPr>
          <p:cNvPr id="9" name="Content Placeholder 8" descr="A person holding a golf club&#10;&#10;Description automatically generated with low confidence">
            <a:extLst>
              <a:ext uri="{FF2B5EF4-FFF2-40B4-BE49-F238E27FC236}">
                <a16:creationId xmlns:a16="http://schemas.microsoft.com/office/drawing/2014/main" id="{3EC1C11D-64AE-D4C7-67CF-42B9D66E538E}"/>
              </a:ext>
            </a:extLst>
          </p:cNvPr>
          <p:cNvPicPr>
            <a:picLocks noChangeAspect="1"/>
          </p:cNvPicPr>
          <p:nvPr/>
        </p:nvPicPr>
        <p:blipFill rotWithShape="1">
          <a:blip r:embed="rId3">
            <a:extLst>
              <a:ext uri="{28A0092B-C50C-407E-A947-70E740481C1C}">
                <a14:useLocalDpi xmlns:a14="http://schemas.microsoft.com/office/drawing/2010/main" val="0"/>
              </a:ext>
            </a:extLst>
          </a:blip>
          <a:srcRect l="5613" r="1798"/>
          <a:stretch/>
        </p:blipFill>
        <p:spPr>
          <a:xfrm>
            <a:off x="6833614" y="578738"/>
            <a:ext cx="3832922" cy="5670549"/>
          </a:xfrm>
          <a:prstGeom prst="rect">
            <a:avLst/>
          </a:prstGeom>
        </p:spPr>
      </p:pic>
    </p:spTree>
    <p:extLst>
      <p:ext uri="{BB962C8B-B14F-4D97-AF65-F5344CB8AC3E}">
        <p14:creationId xmlns:p14="http://schemas.microsoft.com/office/powerpoint/2010/main" val="92362709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7DA3C418-758E-4180-A5D0-8655D68045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28C8EF06-5EC3-4883-AFAF-D74FF46550F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 y="0"/>
            <a:ext cx="5135971" cy="6871648"/>
          </a:xfrm>
          <a:prstGeom prst="rect">
            <a:avLst/>
          </a:pr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descr="A picture containing person, person, indoor, standing&#10;&#10;Description automatically generated">
            <a:extLst>
              <a:ext uri="{FF2B5EF4-FFF2-40B4-BE49-F238E27FC236}">
                <a16:creationId xmlns:a16="http://schemas.microsoft.com/office/drawing/2014/main" id="{36C8AB89-6CE3-C2B5-C6F9-9DB5C41AE749}"/>
              </a:ext>
            </a:extLst>
          </p:cNvPr>
          <p:cNvPicPr>
            <a:picLocks noChangeAspect="1"/>
          </p:cNvPicPr>
          <p:nvPr/>
        </p:nvPicPr>
        <p:blipFill rotWithShape="1">
          <a:blip r:embed="rId3">
            <a:extLst>
              <a:ext uri="{28A0092B-C50C-407E-A947-70E740481C1C}">
                <a14:useLocalDpi xmlns:a14="http://schemas.microsoft.com/office/drawing/2010/main" val="0"/>
              </a:ext>
            </a:extLst>
          </a:blip>
          <a:srcRect l="7352" r="16561"/>
          <a:stretch/>
        </p:blipFill>
        <p:spPr>
          <a:xfrm>
            <a:off x="2915455" y="10"/>
            <a:ext cx="9276545" cy="6857990"/>
          </a:xfrm>
          <a:custGeom>
            <a:avLst/>
            <a:gdLst/>
            <a:ahLst/>
            <a:cxnLst/>
            <a:rect l="l" t="t" r="r" b="b"/>
            <a:pathLst>
              <a:path w="9276545" h="6871647">
                <a:moveTo>
                  <a:pt x="9276545" y="0"/>
                </a:moveTo>
                <a:lnTo>
                  <a:pt x="9276545" y="6858000"/>
                </a:lnTo>
                <a:lnTo>
                  <a:pt x="1546051" y="6871647"/>
                </a:lnTo>
                <a:lnTo>
                  <a:pt x="1535751" y="6828910"/>
                </a:lnTo>
                <a:cubicBezTo>
                  <a:pt x="1530460" y="6775140"/>
                  <a:pt x="1515370" y="6618042"/>
                  <a:pt x="1514301" y="6549029"/>
                </a:cubicBezTo>
                <a:cubicBezTo>
                  <a:pt x="1518045" y="6491396"/>
                  <a:pt x="1528503" y="6450608"/>
                  <a:pt x="1529339" y="6414828"/>
                </a:cubicBezTo>
                <a:cubicBezTo>
                  <a:pt x="1525062" y="6359280"/>
                  <a:pt x="1502062" y="6307149"/>
                  <a:pt x="1493941" y="6268848"/>
                </a:cubicBezTo>
                <a:cubicBezTo>
                  <a:pt x="1502669" y="6254191"/>
                  <a:pt x="1469920" y="6200171"/>
                  <a:pt x="1480613" y="6185025"/>
                </a:cubicBezTo>
                <a:cubicBezTo>
                  <a:pt x="1481020" y="6164522"/>
                  <a:pt x="1458164" y="6060790"/>
                  <a:pt x="1443364" y="6018360"/>
                </a:cubicBezTo>
                <a:cubicBezTo>
                  <a:pt x="1426694" y="5970758"/>
                  <a:pt x="1390307" y="5920074"/>
                  <a:pt x="1380584" y="5899407"/>
                </a:cubicBezTo>
                <a:cubicBezTo>
                  <a:pt x="1370860" y="5878740"/>
                  <a:pt x="1392244" y="5920877"/>
                  <a:pt x="1385023" y="5894356"/>
                </a:cubicBezTo>
                <a:cubicBezTo>
                  <a:pt x="1377800" y="5867835"/>
                  <a:pt x="1345702" y="5770498"/>
                  <a:pt x="1337254" y="5740279"/>
                </a:cubicBezTo>
                <a:cubicBezTo>
                  <a:pt x="1353956" y="5738860"/>
                  <a:pt x="1323673" y="5722040"/>
                  <a:pt x="1334321" y="5713042"/>
                </a:cubicBezTo>
                <a:cubicBezTo>
                  <a:pt x="1343675" y="5706701"/>
                  <a:pt x="1336672" y="5700118"/>
                  <a:pt x="1335877" y="5692870"/>
                </a:cubicBezTo>
                <a:cubicBezTo>
                  <a:pt x="1343201" y="5683812"/>
                  <a:pt x="1329617" y="5652064"/>
                  <a:pt x="1319978" y="5643427"/>
                </a:cubicBezTo>
                <a:cubicBezTo>
                  <a:pt x="1286551" y="5622177"/>
                  <a:pt x="1310947" y="5579803"/>
                  <a:pt x="1285321" y="5562271"/>
                </a:cubicBezTo>
                <a:cubicBezTo>
                  <a:pt x="1281540" y="5556238"/>
                  <a:pt x="1279983" y="5550455"/>
                  <a:pt x="1279815" y="5544867"/>
                </a:cubicBezTo>
                <a:lnTo>
                  <a:pt x="1282507" y="5529404"/>
                </a:lnTo>
                <a:lnTo>
                  <a:pt x="1289604" y="5525378"/>
                </a:lnTo>
                <a:lnTo>
                  <a:pt x="1287766" y="5515726"/>
                </a:lnTo>
                <a:lnTo>
                  <a:pt x="1288829" y="5513051"/>
                </a:lnTo>
                <a:cubicBezTo>
                  <a:pt x="1290896" y="5507946"/>
                  <a:pt x="1292688" y="5502897"/>
                  <a:pt x="1293373" y="5497833"/>
                </a:cubicBezTo>
                <a:cubicBezTo>
                  <a:pt x="1288690" y="5483829"/>
                  <a:pt x="1272696" y="5459278"/>
                  <a:pt x="1260736" y="5429027"/>
                </a:cubicBezTo>
                <a:cubicBezTo>
                  <a:pt x="1238579" y="5396416"/>
                  <a:pt x="1238884" y="5351600"/>
                  <a:pt x="1221610" y="5316328"/>
                </a:cubicBezTo>
                <a:lnTo>
                  <a:pt x="1216099" y="5309330"/>
                </a:lnTo>
                <a:lnTo>
                  <a:pt x="1217278" y="5279477"/>
                </a:lnTo>
                <a:cubicBezTo>
                  <a:pt x="1221588" y="5274318"/>
                  <a:pt x="1222716" y="5266940"/>
                  <a:pt x="1218469" y="5260597"/>
                </a:cubicBezTo>
                <a:lnTo>
                  <a:pt x="1206220" y="5152555"/>
                </a:lnTo>
                <a:cubicBezTo>
                  <a:pt x="1205294" y="5116878"/>
                  <a:pt x="1196908" y="5101727"/>
                  <a:pt x="1212921" y="5046536"/>
                </a:cubicBezTo>
                <a:cubicBezTo>
                  <a:pt x="1234138" y="4987918"/>
                  <a:pt x="1204801" y="4903116"/>
                  <a:pt x="1212183" y="4837345"/>
                </a:cubicBezTo>
                <a:cubicBezTo>
                  <a:pt x="1183151" y="4802424"/>
                  <a:pt x="1209228" y="4821062"/>
                  <a:pt x="1202048" y="4784195"/>
                </a:cubicBezTo>
                <a:cubicBezTo>
                  <a:pt x="1202483" y="4760878"/>
                  <a:pt x="1202919" y="4737561"/>
                  <a:pt x="1203354" y="4714245"/>
                </a:cubicBezTo>
                <a:lnTo>
                  <a:pt x="1201502" y="4700836"/>
                </a:lnTo>
                <a:lnTo>
                  <a:pt x="1194919" y="4697224"/>
                </a:lnTo>
                <a:lnTo>
                  <a:pt x="1187792" y="4677162"/>
                </a:lnTo>
                <a:cubicBezTo>
                  <a:pt x="1186060" y="4669625"/>
                  <a:pt x="1185291" y="4661478"/>
                  <a:pt x="1186080" y="4652429"/>
                </a:cubicBezTo>
                <a:cubicBezTo>
                  <a:pt x="1199189" y="4622456"/>
                  <a:pt x="1167081" y="4571771"/>
                  <a:pt x="1184722" y="4534840"/>
                </a:cubicBezTo>
                <a:cubicBezTo>
                  <a:pt x="1182407" y="4499077"/>
                  <a:pt x="1175424" y="4460227"/>
                  <a:pt x="1172188" y="4437851"/>
                </a:cubicBezTo>
                <a:cubicBezTo>
                  <a:pt x="1161331" y="4428466"/>
                  <a:pt x="1178123" y="4398274"/>
                  <a:pt x="1165306" y="4400581"/>
                </a:cubicBezTo>
                <a:cubicBezTo>
                  <a:pt x="1171061" y="4389819"/>
                  <a:pt x="1173552" y="4346771"/>
                  <a:pt x="1168602" y="4335651"/>
                </a:cubicBezTo>
                <a:lnTo>
                  <a:pt x="1178384" y="4280215"/>
                </a:lnTo>
                <a:lnTo>
                  <a:pt x="1177294" y="4274660"/>
                </a:lnTo>
                <a:cubicBezTo>
                  <a:pt x="1177138" y="4268882"/>
                  <a:pt x="1177520" y="4251103"/>
                  <a:pt x="1177448" y="4245552"/>
                </a:cubicBezTo>
                <a:cubicBezTo>
                  <a:pt x="1177252" y="4244155"/>
                  <a:pt x="1177058" y="4242757"/>
                  <a:pt x="1176863" y="4241361"/>
                </a:cubicBezTo>
                <a:lnTo>
                  <a:pt x="1162386" y="4207167"/>
                </a:lnTo>
                <a:cubicBezTo>
                  <a:pt x="1162950" y="4202536"/>
                  <a:pt x="1174655" y="4199565"/>
                  <a:pt x="1174343" y="4192380"/>
                </a:cubicBezTo>
                <a:lnTo>
                  <a:pt x="1160516" y="4164062"/>
                </a:lnTo>
                <a:lnTo>
                  <a:pt x="1161365" y="4158623"/>
                </a:lnTo>
                <a:lnTo>
                  <a:pt x="1144878" y="4076261"/>
                </a:lnTo>
                <a:lnTo>
                  <a:pt x="1123687" y="4005692"/>
                </a:lnTo>
                <a:lnTo>
                  <a:pt x="1096720" y="3754257"/>
                </a:lnTo>
                <a:cubicBezTo>
                  <a:pt x="1083618" y="3639924"/>
                  <a:pt x="1064313" y="3636659"/>
                  <a:pt x="1047682" y="3517638"/>
                </a:cubicBezTo>
                <a:cubicBezTo>
                  <a:pt x="1048550" y="3477187"/>
                  <a:pt x="1049418" y="3436735"/>
                  <a:pt x="1050285" y="3396284"/>
                </a:cubicBezTo>
                <a:lnTo>
                  <a:pt x="1030166" y="3320814"/>
                </a:lnTo>
                <a:lnTo>
                  <a:pt x="1034128" y="3260443"/>
                </a:lnTo>
                <a:lnTo>
                  <a:pt x="1007751" y="3198916"/>
                </a:lnTo>
                <a:cubicBezTo>
                  <a:pt x="1003323" y="3193074"/>
                  <a:pt x="1001150" y="3187393"/>
                  <a:pt x="1000384" y="3181839"/>
                </a:cubicBezTo>
                <a:cubicBezTo>
                  <a:pt x="1000734" y="3176675"/>
                  <a:pt x="1001085" y="3171511"/>
                  <a:pt x="1001435" y="3166346"/>
                </a:cubicBezTo>
                <a:lnTo>
                  <a:pt x="968918" y="3112638"/>
                </a:lnTo>
                <a:cubicBezTo>
                  <a:pt x="957125" y="3092489"/>
                  <a:pt x="955617" y="3065232"/>
                  <a:pt x="934483" y="3031628"/>
                </a:cubicBezTo>
                <a:cubicBezTo>
                  <a:pt x="914631" y="2997037"/>
                  <a:pt x="908933" y="3005661"/>
                  <a:pt x="879229" y="2948196"/>
                </a:cubicBezTo>
                <a:cubicBezTo>
                  <a:pt x="850845" y="2897154"/>
                  <a:pt x="820829" y="2806798"/>
                  <a:pt x="798666" y="2761198"/>
                </a:cubicBezTo>
                <a:cubicBezTo>
                  <a:pt x="773970" y="2714562"/>
                  <a:pt x="758278" y="2715446"/>
                  <a:pt x="746962" y="2694939"/>
                </a:cubicBezTo>
                <a:lnTo>
                  <a:pt x="712796" y="2614779"/>
                </a:lnTo>
                <a:lnTo>
                  <a:pt x="697701" y="2600020"/>
                </a:lnTo>
                <a:cubicBezTo>
                  <a:pt x="697743" y="2598787"/>
                  <a:pt x="697784" y="2597555"/>
                  <a:pt x="697823" y="2596321"/>
                </a:cubicBezTo>
                <a:lnTo>
                  <a:pt x="679645" y="2572602"/>
                </a:lnTo>
                <a:lnTo>
                  <a:pt x="680789" y="2571831"/>
                </a:lnTo>
                <a:cubicBezTo>
                  <a:pt x="682946" y="2569560"/>
                  <a:pt x="683757" y="2566863"/>
                  <a:pt x="681771" y="2563200"/>
                </a:cubicBezTo>
                <a:cubicBezTo>
                  <a:pt x="705290" y="2562299"/>
                  <a:pt x="688388" y="2558438"/>
                  <a:pt x="680456" y="2547723"/>
                </a:cubicBezTo>
                <a:cubicBezTo>
                  <a:pt x="679482" y="2534148"/>
                  <a:pt x="677183" y="2493617"/>
                  <a:pt x="675922" y="2481749"/>
                </a:cubicBezTo>
                <a:lnTo>
                  <a:pt x="672894" y="2476509"/>
                </a:lnTo>
                <a:lnTo>
                  <a:pt x="673143" y="2476297"/>
                </a:lnTo>
                <a:cubicBezTo>
                  <a:pt x="673152" y="2474932"/>
                  <a:pt x="672405" y="2473126"/>
                  <a:pt x="670567" y="2470561"/>
                </a:cubicBezTo>
                <a:lnTo>
                  <a:pt x="667369" y="2466951"/>
                </a:lnTo>
                <a:lnTo>
                  <a:pt x="661495" y="2456785"/>
                </a:lnTo>
                <a:cubicBezTo>
                  <a:pt x="661510" y="2455387"/>
                  <a:pt x="661525" y="2453987"/>
                  <a:pt x="661540" y="2452588"/>
                </a:cubicBezTo>
                <a:lnTo>
                  <a:pt x="664540" y="2449913"/>
                </a:lnTo>
                <a:lnTo>
                  <a:pt x="663581" y="2449129"/>
                </a:lnTo>
                <a:cubicBezTo>
                  <a:pt x="653014" y="2444453"/>
                  <a:pt x="642406" y="2445872"/>
                  <a:pt x="663129" y="2426579"/>
                </a:cubicBezTo>
                <a:cubicBezTo>
                  <a:pt x="643271" y="2414167"/>
                  <a:pt x="657229" y="2404769"/>
                  <a:pt x="650205" y="2379928"/>
                </a:cubicBezTo>
                <a:cubicBezTo>
                  <a:pt x="634911" y="2374359"/>
                  <a:pt x="634260" y="2365346"/>
                  <a:pt x="638008" y="2354824"/>
                </a:cubicBezTo>
                <a:cubicBezTo>
                  <a:pt x="621083" y="2334576"/>
                  <a:pt x="620949" y="2310146"/>
                  <a:pt x="609851" y="2284299"/>
                </a:cubicBezTo>
                <a:lnTo>
                  <a:pt x="585585" y="2155739"/>
                </a:lnTo>
                <a:lnTo>
                  <a:pt x="581391" y="2152892"/>
                </a:lnTo>
                <a:cubicBezTo>
                  <a:pt x="578821" y="2150768"/>
                  <a:pt x="577525" y="2149149"/>
                  <a:pt x="577083" y="2147807"/>
                </a:cubicBezTo>
                <a:lnTo>
                  <a:pt x="577251" y="2147544"/>
                </a:lnTo>
                <a:lnTo>
                  <a:pt x="546845" y="2085601"/>
                </a:lnTo>
                <a:cubicBezTo>
                  <a:pt x="538270" y="2073917"/>
                  <a:pt x="486356" y="1955894"/>
                  <a:pt x="470837" y="1931362"/>
                </a:cubicBezTo>
                <a:lnTo>
                  <a:pt x="428154" y="1657167"/>
                </a:lnTo>
                <a:lnTo>
                  <a:pt x="392797" y="1510175"/>
                </a:lnTo>
                <a:cubicBezTo>
                  <a:pt x="380165" y="1504446"/>
                  <a:pt x="369910" y="1451095"/>
                  <a:pt x="372847" y="1440507"/>
                </a:cubicBezTo>
                <a:cubicBezTo>
                  <a:pt x="369015" y="1433783"/>
                  <a:pt x="338503" y="1376212"/>
                  <a:pt x="344479" y="1367690"/>
                </a:cubicBezTo>
                <a:cubicBezTo>
                  <a:pt x="332264" y="1342150"/>
                  <a:pt x="321736" y="1310521"/>
                  <a:pt x="299558" y="1287266"/>
                </a:cubicBezTo>
                <a:cubicBezTo>
                  <a:pt x="277380" y="1264010"/>
                  <a:pt x="259203" y="1269909"/>
                  <a:pt x="243216" y="1249403"/>
                </a:cubicBezTo>
                <a:cubicBezTo>
                  <a:pt x="227230" y="1228898"/>
                  <a:pt x="218454" y="1166841"/>
                  <a:pt x="203639" y="1164232"/>
                </a:cubicBezTo>
                <a:cubicBezTo>
                  <a:pt x="192352" y="1144923"/>
                  <a:pt x="198158" y="1133798"/>
                  <a:pt x="169195" y="1087898"/>
                </a:cubicBezTo>
                <a:cubicBezTo>
                  <a:pt x="139228" y="1002950"/>
                  <a:pt x="140891" y="969630"/>
                  <a:pt x="98775" y="910071"/>
                </a:cubicBezTo>
                <a:cubicBezTo>
                  <a:pt x="45025" y="831068"/>
                  <a:pt x="34038" y="817468"/>
                  <a:pt x="43820" y="712632"/>
                </a:cubicBezTo>
                <a:cubicBezTo>
                  <a:pt x="34816" y="659496"/>
                  <a:pt x="43273" y="613587"/>
                  <a:pt x="44748" y="591246"/>
                </a:cubicBezTo>
                <a:lnTo>
                  <a:pt x="36767" y="546725"/>
                </a:lnTo>
                <a:cubicBezTo>
                  <a:pt x="36093" y="528360"/>
                  <a:pt x="35418" y="509996"/>
                  <a:pt x="34744" y="491632"/>
                </a:cubicBezTo>
                <a:cubicBezTo>
                  <a:pt x="34670" y="458441"/>
                  <a:pt x="29296" y="473054"/>
                  <a:pt x="29222" y="439863"/>
                </a:cubicBezTo>
                <a:cubicBezTo>
                  <a:pt x="29152" y="439762"/>
                  <a:pt x="2578" y="397168"/>
                  <a:pt x="2507" y="397065"/>
                </a:cubicBezTo>
                <a:cubicBezTo>
                  <a:pt x="-7796" y="385479"/>
                  <a:pt x="17492" y="336832"/>
                  <a:pt x="9810" y="317232"/>
                </a:cubicBezTo>
                <a:lnTo>
                  <a:pt x="25323" y="268841"/>
                </a:lnTo>
                <a:cubicBezTo>
                  <a:pt x="20582" y="241406"/>
                  <a:pt x="55391" y="238509"/>
                  <a:pt x="50278" y="195107"/>
                </a:cubicBezTo>
                <a:cubicBezTo>
                  <a:pt x="49891" y="157638"/>
                  <a:pt x="41873" y="124837"/>
                  <a:pt x="47653" y="93413"/>
                </a:cubicBezTo>
                <a:cubicBezTo>
                  <a:pt x="41389" y="80245"/>
                  <a:pt x="38874" y="67990"/>
                  <a:pt x="48323" y="56668"/>
                </a:cubicBezTo>
                <a:cubicBezTo>
                  <a:pt x="46028" y="30349"/>
                  <a:pt x="37896" y="18658"/>
                  <a:pt x="38423" y="5323"/>
                </a:cubicBezTo>
                <a:lnTo>
                  <a:pt x="39875" y="1"/>
                </a:lnTo>
                <a:close/>
              </a:path>
            </a:pathLst>
          </a:custGeom>
        </p:spPr>
      </p:pic>
      <p:sp>
        <p:nvSpPr>
          <p:cNvPr id="2" name="Title 1">
            <a:extLst>
              <a:ext uri="{FF2B5EF4-FFF2-40B4-BE49-F238E27FC236}">
                <a16:creationId xmlns:a16="http://schemas.microsoft.com/office/drawing/2014/main" id="{F9629DAB-3F41-AF44-2932-4B97CDF7ECB7}"/>
              </a:ext>
            </a:extLst>
          </p:cNvPr>
          <p:cNvSpPr>
            <a:spLocks noGrp="1"/>
          </p:cNvSpPr>
          <p:nvPr>
            <p:ph type="title"/>
          </p:nvPr>
        </p:nvSpPr>
        <p:spPr>
          <a:xfrm>
            <a:off x="212532" y="2852381"/>
            <a:ext cx="3611324" cy="2640247"/>
          </a:xfrm>
        </p:spPr>
        <p:txBody>
          <a:bodyPr vert="horz" lIns="91440" tIns="45720" rIns="91440" bIns="45720" rtlCol="0" anchor="b">
            <a:normAutofit/>
          </a:bodyPr>
          <a:lstStyle/>
          <a:p>
            <a:br>
              <a:rPr lang="en-US" sz="1400" dirty="0"/>
            </a:br>
            <a:br>
              <a:rPr lang="en-US" sz="1400" dirty="0"/>
            </a:br>
            <a:r>
              <a:rPr lang="en-US" sz="1800" b="1" dirty="0">
                <a:solidFill>
                  <a:schemeClr val="tx1">
                    <a:lumMod val="85000"/>
                    <a:lumOff val="15000"/>
                  </a:schemeClr>
                </a:solidFill>
              </a:rPr>
              <a:t>Housekeeping IS Preventative Conservation</a:t>
            </a:r>
            <a:r>
              <a:rPr lang="en-US" sz="1400" b="1" dirty="0">
                <a:solidFill>
                  <a:schemeClr val="tx1">
                    <a:lumMod val="85000"/>
                    <a:lumOff val="15000"/>
                  </a:schemeClr>
                </a:solidFill>
              </a:rPr>
              <a:t> </a:t>
            </a:r>
            <a:br>
              <a:rPr lang="en-US" sz="1400" dirty="0"/>
            </a:br>
            <a:br>
              <a:rPr lang="en-US" sz="1400" dirty="0"/>
            </a:br>
            <a:r>
              <a:rPr lang="en-US" sz="1400" dirty="0">
                <a:solidFill>
                  <a:schemeClr val="tx1">
                    <a:lumMod val="85000"/>
                    <a:lumOff val="15000"/>
                  </a:schemeClr>
                </a:solidFill>
              </a:rPr>
              <a:t>~Simple, inexpensive</a:t>
            </a:r>
            <a:br>
              <a:rPr lang="en-US" sz="1400" dirty="0"/>
            </a:br>
            <a:r>
              <a:rPr lang="en-US" sz="1400" dirty="0">
                <a:solidFill>
                  <a:schemeClr val="tx1">
                    <a:lumMod val="85000"/>
                    <a:lumOff val="15000"/>
                  </a:schemeClr>
                </a:solidFill>
              </a:rPr>
              <a:t>~Extends life of objects</a:t>
            </a:r>
            <a:br>
              <a:rPr lang="en-US" sz="1400" dirty="0"/>
            </a:br>
            <a:r>
              <a:rPr lang="en-US" sz="1400" dirty="0">
                <a:solidFill>
                  <a:schemeClr val="tx1">
                    <a:lumMod val="85000"/>
                    <a:lumOff val="15000"/>
                  </a:schemeClr>
                </a:solidFill>
              </a:rPr>
              <a:t>~Protects objects from damage and monitors</a:t>
            </a:r>
            <a:br>
              <a:rPr lang="en-US" sz="1400" dirty="0">
                <a:solidFill>
                  <a:schemeClr val="tx1">
                    <a:lumMod val="85000"/>
                    <a:lumOff val="15000"/>
                  </a:schemeClr>
                </a:solidFill>
              </a:rPr>
            </a:br>
            <a:r>
              <a:rPr lang="en-US" sz="1400" dirty="0">
                <a:solidFill>
                  <a:schemeClr val="tx1">
                    <a:lumMod val="85000"/>
                    <a:lumOff val="15000"/>
                  </a:schemeClr>
                </a:solidFill>
              </a:rPr>
              <a:t>~Promotes respect and professional care of the collections</a:t>
            </a:r>
            <a:br>
              <a:rPr lang="en-US" sz="1400" dirty="0"/>
            </a:br>
            <a:r>
              <a:rPr lang="en-US" sz="1400" dirty="0">
                <a:solidFill>
                  <a:schemeClr val="tx1">
                    <a:lumMod val="85000"/>
                    <a:lumOff val="15000"/>
                  </a:schemeClr>
                </a:solidFill>
              </a:rPr>
              <a:t>~Provides healthier environment for staff/patrons </a:t>
            </a:r>
          </a:p>
        </p:txBody>
      </p:sp>
    </p:spTree>
    <p:extLst>
      <p:ext uri="{BB962C8B-B14F-4D97-AF65-F5344CB8AC3E}">
        <p14:creationId xmlns:p14="http://schemas.microsoft.com/office/powerpoint/2010/main" val="88935714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5AC6EAEB-10B2-4F65-A963-FF60CA8C96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F5604AC7-D8D8-4968-8B51-59FF265A1B4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0" y="-6175"/>
            <a:ext cx="12192000" cy="4842297"/>
          </a:xfrm>
          <a:custGeom>
            <a:avLst/>
            <a:gdLst>
              <a:gd name="connsiteX0" fmla="*/ 4175374 w 12192000"/>
              <a:gd name="connsiteY0" fmla="*/ 13 h 4541267"/>
              <a:gd name="connsiteX1" fmla="*/ 4171715 w 12192000"/>
              <a:gd name="connsiteY1" fmla="*/ 10474 h 4541267"/>
              <a:gd name="connsiteX2" fmla="*/ 4199128 w 12192000"/>
              <a:gd name="connsiteY2" fmla="*/ 26390 h 4541267"/>
              <a:gd name="connsiteX3" fmla="*/ 4403547 w 12192000"/>
              <a:gd name="connsiteY3" fmla="*/ 18361 h 4541267"/>
              <a:gd name="connsiteX4" fmla="*/ 4455762 w 12192000"/>
              <a:gd name="connsiteY4" fmla="*/ 23384 h 4541267"/>
              <a:gd name="connsiteX5" fmla="*/ 4501720 w 12192000"/>
              <a:gd name="connsiteY5" fmla="*/ 13360 h 4541267"/>
              <a:gd name="connsiteX6" fmla="*/ 4520780 w 12192000"/>
              <a:gd name="connsiteY6" fmla="*/ 18547 h 4541267"/>
              <a:gd name="connsiteX7" fmla="*/ 4524071 w 12192000"/>
              <a:gd name="connsiteY7" fmla="*/ 19600 h 4541267"/>
              <a:gd name="connsiteX8" fmla="*/ 4537225 w 12192000"/>
              <a:gd name="connsiteY8" fmla="*/ 20364 h 4541267"/>
              <a:gd name="connsiteX9" fmla="*/ 4540932 w 12192000"/>
              <a:gd name="connsiteY9" fmla="*/ 24891 h 4541267"/>
              <a:gd name="connsiteX10" fmla="*/ 4560732 w 12192000"/>
              <a:gd name="connsiteY10" fmla="*/ 29131 h 4541267"/>
              <a:gd name="connsiteX11" fmla="*/ 4584946 w 12192000"/>
              <a:gd name="connsiteY11" fmla="*/ 29335 h 4541267"/>
              <a:gd name="connsiteX12" fmla="*/ 4670972 w 12192000"/>
              <a:gd name="connsiteY12" fmla="*/ 30531 h 4541267"/>
              <a:gd name="connsiteX13" fmla="*/ 4685002 w 12192000"/>
              <a:gd name="connsiteY13" fmla="*/ 28086 h 4541267"/>
              <a:gd name="connsiteX14" fmla="*/ 4730795 w 12192000"/>
              <a:gd name="connsiteY14" fmla="*/ 32164 h 4541267"/>
              <a:gd name="connsiteX15" fmla="*/ 4771603 w 12192000"/>
              <a:gd name="connsiteY15" fmla="*/ 33081 h 4541267"/>
              <a:gd name="connsiteX16" fmla="*/ 4798044 w 12192000"/>
              <a:gd name="connsiteY16" fmla="*/ 31136 h 4541267"/>
              <a:gd name="connsiteX17" fmla="*/ 4804975 w 12192000"/>
              <a:gd name="connsiteY17" fmla="*/ 32748 h 4541267"/>
              <a:gd name="connsiteX18" fmla="*/ 4831601 w 12192000"/>
              <a:gd name="connsiteY18" fmla="*/ 33788 h 4541267"/>
              <a:gd name="connsiteX19" fmla="*/ 4845162 w 12192000"/>
              <a:gd name="connsiteY19" fmla="*/ 31398 h 4541267"/>
              <a:gd name="connsiteX20" fmla="*/ 4858548 w 12192000"/>
              <a:gd name="connsiteY20" fmla="*/ 36900 h 4541267"/>
              <a:gd name="connsiteX21" fmla="*/ 4861820 w 12192000"/>
              <a:gd name="connsiteY21" fmla="*/ 40932 h 4541267"/>
              <a:gd name="connsiteX22" fmla="*/ 4880767 w 12192000"/>
              <a:gd name="connsiteY22" fmla="*/ 39122 h 4541267"/>
              <a:gd name="connsiteX23" fmla="*/ 4896300 w 12192000"/>
              <a:gd name="connsiteY23" fmla="*/ 43062 h 4541267"/>
              <a:gd name="connsiteX24" fmla="*/ 4909841 w 12192000"/>
              <a:gd name="connsiteY24" fmla="*/ 40486 h 4541267"/>
              <a:gd name="connsiteX25" fmla="*/ 4915461 w 12192000"/>
              <a:gd name="connsiteY25" fmla="*/ 41067 h 4541267"/>
              <a:gd name="connsiteX26" fmla="*/ 4929430 w 12192000"/>
              <a:gd name="connsiteY26" fmla="*/ 43016 h 4541267"/>
              <a:gd name="connsiteX27" fmla="*/ 4953531 w 12192000"/>
              <a:gd name="connsiteY27" fmla="*/ 47349 h 4541267"/>
              <a:gd name="connsiteX28" fmla="*/ 4961050 w 12192000"/>
              <a:gd name="connsiteY28" fmla="*/ 47952 h 4541267"/>
              <a:gd name="connsiteX29" fmla="*/ 4977419 w 12192000"/>
              <a:gd name="connsiteY29" fmla="*/ 54577 h 4541267"/>
              <a:gd name="connsiteX30" fmla="*/ 5009106 w 12192000"/>
              <a:gd name="connsiteY30" fmla="*/ 60243 h 4541267"/>
              <a:gd name="connsiteX31" fmla="*/ 5064895 w 12192000"/>
              <a:gd name="connsiteY31" fmla="*/ 80012 h 4541267"/>
              <a:gd name="connsiteX32" fmla="*/ 5097688 w 12192000"/>
              <a:gd name="connsiteY32" fmla="*/ 89446 h 4541267"/>
              <a:gd name="connsiteX33" fmla="*/ 5119875 w 12192000"/>
              <a:gd name="connsiteY33" fmla="*/ 98141 h 4541267"/>
              <a:gd name="connsiteX34" fmla="*/ 5185361 w 12192000"/>
              <a:gd name="connsiteY34" fmla="*/ 110421 h 4541267"/>
              <a:gd name="connsiteX35" fmla="*/ 5297679 w 12192000"/>
              <a:gd name="connsiteY35" fmla="*/ 126656 h 4541267"/>
              <a:gd name="connsiteX36" fmla="*/ 5320681 w 12192000"/>
              <a:gd name="connsiteY36" fmla="*/ 131018 h 4541267"/>
              <a:gd name="connsiteX37" fmla="*/ 5336842 w 12192000"/>
              <a:gd name="connsiteY37" fmla="*/ 138371 h 4541267"/>
              <a:gd name="connsiteX38" fmla="*/ 5337444 w 12192000"/>
              <a:gd name="connsiteY38" fmla="*/ 143216 h 4541267"/>
              <a:gd name="connsiteX39" fmla="*/ 5349516 w 12192000"/>
              <a:gd name="connsiteY39" fmla="*/ 146194 h 4541267"/>
              <a:gd name="connsiteX40" fmla="*/ 5351972 w 12192000"/>
              <a:gd name="connsiteY40" fmla="*/ 147738 h 4541267"/>
              <a:gd name="connsiteX41" fmla="*/ 5366814 w 12192000"/>
              <a:gd name="connsiteY41" fmla="*/ 155843 h 4541267"/>
              <a:gd name="connsiteX42" fmla="*/ 5417244 w 12192000"/>
              <a:gd name="connsiteY42" fmla="*/ 154449 h 4541267"/>
              <a:gd name="connsiteX43" fmla="*/ 5463870 w 12192000"/>
              <a:gd name="connsiteY43" fmla="*/ 168114 h 4541267"/>
              <a:gd name="connsiteX44" fmla="*/ 5664412 w 12192000"/>
              <a:gd name="connsiteY44" fmla="*/ 195879 h 4541267"/>
              <a:gd name="connsiteX45" fmla="*/ 5680257 w 12192000"/>
              <a:gd name="connsiteY45" fmla="*/ 215394 h 4541267"/>
              <a:gd name="connsiteX46" fmla="*/ 5757046 w 12192000"/>
              <a:gd name="connsiteY46" fmla="*/ 232193 h 4541267"/>
              <a:gd name="connsiteX47" fmla="*/ 5899668 w 12192000"/>
              <a:gd name="connsiteY47" fmla="*/ 229600 h 4541267"/>
              <a:gd name="connsiteX48" fmla="*/ 6042086 w 12192000"/>
              <a:gd name="connsiteY48" fmla="*/ 259219 h 4541267"/>
              <a:gd name="connsiteX49" fmla="*/ 6058069 w 12192000"/>
              <a:gd name="connsiteY49" fmla="*/ 255319 h 4541267"/>
              <a:gd name="connsiteX50" fmla="*/ 6074445 w 12192000"/>
              <a:gd name="connsiteY50" fmla="*/ 254530 h 4541267"/>
              <a:gd name="connsiteX51" fmla="*/ 6075960 w 12192000"/>
              <a:gd name="connsiteY51" fmla="*/ 255513 h 4541267"/>
              <a:gd name="connsiteX52" fmla="*/ 6093540 w 12192000"/>
              <a:gd name="connsiteY52" fmla="*/ 257803 h 4541267"/>
              <a:gd name="connsiteX53" fmla="*/ 6098369 w 12192000"/>
              <a:gd name="connsiteY53" fmla="*/ 256147 h 4541267"/>
              <a:gd name="connsiteX54" fmla="*/ 6110738 w 12192000"/>
              <a:gd name="connsiteY54" fmla="*/ 257042 h 4541267"/>
              <a:gd name="connsiteX55" fmla="*/ 6135933 w 12192000"/>
              <a:gd name="connsiteY55" fmla="*/ 256983 h 4541267"/>
              <a:gd name="connsiteX56" fmla="*/ 6139871 w 12192000"/>
              <a:gd name="connsiteY56" fmla="*/ 258681 h 4541267"/>
              <a:gd name="connsiteX57" fmla="*/ 6176662 w 12192000"/>
              <a:gd name="connsiteY57" fmla="*/ 261253 h 4541267"/>
              <a:gd name="connsiteX58" fmla="*/ 6176801 w 12192000"/>
              <a:gd name="connsiteY58" fmla="*/ 262100 h 4541267"/>
              <a:gd name="connsiteX59" fmla="*/ 6185563 w 12192000"/>
              <a:gd name="connsiteY59" fmla="*/ 266369 h 4541267"/>
              <a:gd name="connsiteX60" fmla="*/ 6203148 w 12192000"/>
              <a:gd name="connsiteY60" fmla="*/ 272679 h 4541267"/>
              <a:gd name="connsiteX61" fmla="*/ 6239136 w 12192000"/>
              <a:gd name="connsiteY61" fmla="*/ 297265 h 4541267"/>
              <a:gd name="connsiteX62" fmla="*/ 6277452 w 12192000"/>
              <a:gd name="connsiteY62" fmla="*/ 300037 h 4541267"/>
              <a:gd name="connsiteX63" fmla="*/ 6284979 w 12192000"/>
              <a:gd name="connsiteY63" fmla="*/ 301039 h 4541267"/>
              <a:gd name="connsiteX64" fmla="*/ 6285055 w 12192000"/>
              <a:gd name="connsiteY64" fmla="*/ 301242 h 4541267"/>
              <a:gd name="connsiteX65" fmla="*/ 6292844 w 12192000"/>
              <a:gd name="connsiteY65" fmla="*/ 302664 h 4541267"/>
              <a:gd name="connsiteX66" fmla="*/ 6298705 w 12192000"/>
              <a:gd name="connsiteY66" fmla="*/ 302865 h 4541267"/>
              <a:gd name="connsiteX67" fmla="*/ 6313308 w 12192000"/>
              <a:gd name="connsiteY67" fmla="*/ 304809 h 4541267"/>
              <a:gd name="connsiteX68" fmla="*/ 6317834 w 12192000"/>
              <a:gd name="connsiteY68" fmla="*/ 306696 h 4541267"/>
              <a:gd name="connsiteX69" fmla="*/ 6318907 w 12192000"/>
              <a:gd name="connsiteY69" fmla="*/ 309202 h 4541267"/>
              <a:gd name="connsiteX70" fmla="*/ 6320341 w 12192000"/>
              <a:gd name="connsiteY70" fmla="*/ 309131 h 4541267"/>
              <a:gd name="connsiteX71" fmla="*/ 6345071 w 12192000"/>
              <a:gd name="connsiteY71" fmla="*/ 318962 h 4541267"/>
              <a:gd name="connsiteX72" fmla="*/ 6403531 w 12192000"/>
              <a:gd name="connsiteY72" fmla="*/ 334044 h 4541267"/>
              <a:gd name="connsiteX73" fmla="*/ 6438176 w 12192000"/>
              <a:gd name="connsiteY73" fmla="*/ 339858 h 4541267"/>
              <a:gd name="connsiteX74" fmla="*/ 6531805 w 12192000"/>
              <a:gd name="connsiteY74" fmla="*/ 358871 h 4541267"/>
              <a:gd name="connsiteX75" fmla="*/ 6624812 w 12192000"/>
              <a:gd name="connsiteY75" fmla="*/ 380302 h 4541267"/>
              <a:gd name="connsiteX76" fmla="*/ 6665821 w 12192000"/>
              <a:gd name="connsiteY76" fmla="*/ 404165 h 4541267"/>
              <a:gd name="connsiteX77" fmla="*/ 6671133 w 12192000"/>
              <a:gd name="connsiteY77" fmla="*/ 405424 h 4541267"/>
              <a:gd name="connsiteX78" fmla="*/ 6685990 w 12192000"/>
              <a:gd name="connsiteY78" fmla="*/ 405411 h 4541267"/>
              <a:gd name="connsiteX79" fmla="*/ 6691636 w 12192000"/>
              <a:gd name="connsiteY79" fmla="*/ 404837 h 4541267"/>
              <a:gd name="connsiteX80" fmla="*/ 6699772 w 12192000"/>
              <a:gd name="connsiteY80" fmla="*/ 405207 h 4541267"/>
              <a:gd name="connsiteX81" fmla="*/ 6699955 w 12192000"/>
              <a:gd name="connsiteY81" fmla="*/ 405398 h 4541267"/>
              <a:gd name="connsiteX82" fmla="*/ 6707613 w 12192000"/>
              <a:gd name="connsiteY82" fmla="*/ 405391 h 4541267"/>
              <a:gd name="connsiteX83" fmla="*/ 6745320 w 12192000"/>
              <a:gd name="connsiteY83" fmla="*/ 403067 h 4541267"/>
              <a:gd name="connsiteX84" fmla="*/ 6792811 w 12192000"/>
              <a:gd name="connsiteY84" fmla="*/ 422483 h 4541267"/>
              <a:gd name="connsiteX85" fmla="*/ 6812882 w 12192000"/>
              <a:gd name="connsiteY85" fmla="*/ 426365 h 4541267"/>
              <a:gd name="connsiteX86" fmla="*/ 6823500 w 12192000"/>
              <a:gd name="connsiteY86" fmla="*/ 429406 h 4541267"/>
              <a:gd name="connsiteX87" fmla="*/ 6824098 w 12192000"/>
              <a:gd name="connsiteY87" fmla="*/ 430219 h 4541267"/>
              <a:gd name="connsiteX88" fmla="*/ 6860252 w 12192000"/>
              <a:gd name="connsiteY88" fmla="*/ 427902 h 4541267"/>
              <a:gd name="connsiteX89" fmla="*/ 6864904 w 12192000"/>
              <a:gd name="connsiteY89" fmla="*/ 429051 h 4541267"/>
              <a:gd name="connsiteX90" fmla="*/ 6888662 w 12192000"/>
              <a:gd name="connsiteY90" fmla="*/ 425676 h 4541267"/>
              <a:gd name="connsiteX91" fmla="*/ 6900835 w 12192000"/>
              <a:gd name="connsiteY91" fmla="*/ 424926 h 4541267"/>
              <a:gd name="connsiteX92" fmla="*/ 6904484 w 12192000"/>
              <a:gd name="connsiteY92" fmla="*/ 422663 h 4541267"/>
              <a:gd name="connsiteX93" fmla="*/ 6922346 w 12192000"/>
              <a:gd name="connsiteY93" fmla="*/ 422599 h 4541267"/>
              <a:gd name="connsiteX94" fmla="*/ 6924318 w 12192000"/>
              <a:gd name="connsiteY94" fmla="*/ 423364 h 4541267"/>
              <a:gd name="connsiteX95" fmla="*/ 6939344 w 12192000"/>
              <a:gd name="connsiteY95" fmla="*/ 420433 h 4541267"/>
              <a:gd name="connsiteX96" fmla="*/ 6952296 w 12192000"/>
              <a:gd name="connsiteY96" fmla="*/ 414496 h 4541267"/>
              <a:gd name="connsiteX97" fmla="*/ 7103052 w 12192000"/>
              <a:gd name="connsiteY97" fmla="*/ 424841 h 4541267"/>
              <a:gd name="connsiteX98" fmla="*/ 7246485 w 12192000"/>
              <a:gd name="connsiteY98" fmla="*/ 421500 h 4541267"/>
              <a:gd name="connsiteX99" fmla="*/ 7391440 w 12192000"/>
              <a:gd name="connsiteY99" fmla="*/ 426989 h 4541267"/>
              <a:gd name="connsiteX100" fmla="*/ 7548358 w 12192000"/>
              <a:gd name="connsiteY100" fmla="*/ 427860 h 4541267"/>
              <a:gd name="connsiteX101" fmla="*/ 7599893 w 12192000"/>
              <a:gd name="connsiteY101" fmla="*/ 435145 h 4541267"/>
              <a:gd name="connsiteX102" fmla="*/ 7646750 w 12192000"/>
              <a:gd name="connsiteY102" fmla="*/ 427135 h 4541267"/>
              <a:gd name="connsiteX103" fmla="*/ 7665217 w 12192000"/>
              <a:gd name="connsiteY103" fmla="*/ 433142 h 4541267"/>
              <a:gd name="connsiteX104" fmla="*/ 7668385 w 12192000"/>
              <a:gd name="connsiteY104" fmla="*/ 434335 h 4541267"/>
              <a:gd name="connsiteX105" fmla="*/ 7681420 w 12192000"/>
              <a:gd name="connsiteY105" fmla="*/ 435671 h 4541267"/>
              <a:gd name="connsiteX106" fmla="*/ 7684651 w 12192000"/>
              <a:gd name="connsiteY106" fmla="*/ 440352 h 4541267"/>
              <a:gd name="connsiteX107" fmla="*/ 7843050 w 12192000"/>
              <a:gd name="connsiteY107" fmla="*/ 447862 h 4541267"/>
              <a:gd name="connsiteX108" fmla="*/ 7911637 w 12192000"/>
              <a:gd name="connsiteY108" fmla="*/ 451302 h 4541267"/>
              <a:gd name="connsiteX109" fmla="*/ 7937365 w 12192000"/>
              <a:gd name="connsiteY109" fmla="*/ 456923 h 4541267"/>
              <a:gd name="connsiteX110" fmla="*/ 8037057 w 12192000"/>
              <a:gd name="connsiteY110" fmla="*/ 473946 h 4541267"/>
              <a:gd name="connsiteX111" fmla="*/ 8122868 w 12192000"/>
              <a:gd name="connsiteY111" fmla="*/ 484360 h 4541267"/>
              <a:gd name="connsiteX112" fmla="*/ 8186750 w 12192000"/>
              <a:gd name="connsiteY112" fmla="*/ 473523 h 4541267"/>
              <a:gd name="connsiteX113" fmla="*/ 8192054 w 12192000"/>
              <a:gd name="connsiteY113" fmla="*/ 477054 h 4541267"/>
              <a:gd name="connsiteX114" fmla="*/ 8235470 w 12192000"/>
              <a:gd name="connsiteY114" fmla="*/ 478559 h 4541267"/>
              <a:gd name="connsiteX115" fmla="*/ 8388968 w 12192000"/>
              <a:gd name="connsiteY115" fmla="*/ 461607 h 4541267"/>
              <a:gd name="connsiteX116" fmla="*/ 8473770 w 12192000"/>
              <a:gd name="connsiteY116" fmla="*/ 465162 h 4541267"/>
              <a:gd name="connsiteX117" fmla="*/ 8503642 w 12192000"/>
              <a:gd name="connsiteY117" fmla="*/ 470008 h 4541267"/>
              <a:gd name="connsiteX118" fmla="*/ 8553701 w 12192000"/>
              <a:gd name="connsiteY118" fmla="*/ 477906 h 4541267"/>
              <a:gd name="connsiteX119" fmla="*/ 8590556 w 12192000"/>
              <a:gd name="connsiteY119" fmla="*/ 492632 h 4541267"/>
              <a:gd name="connsiteX120" fmla="*/ 8632638 w 12192000"/>
              <a:gd name="connsiteY120" fmla="*/ 495738 h 4541267"/>
              <a:gd name="connsiteX121" fmla="*/ 8643140 w 12192000"/>
              <a:gd name="connsiteY121" fmla="*/ 485045 h 4541267"/>
              <a:gd name="connsiteX122" fmla="*/ 8687917 w 12192000"/>
              <a:gd name="connsiteY122" fmla="*/ 492071 h 4541267"/>
              <a:gd name="connsiteX123" fmla="*/ 8755765 w 12192000"/>
              <a:gd name="connsiteY123" fmla="*/ 503982 h 4541267"/>
              <a:gd name="connsiteX124" fmla="*/ 8795085 w 12192000"/>
              <a:gd name="connsiteY124" fmla="*/ 507904 h 4541267"/>
              <a:gd name="connsiteX125" fmla="*/ 8902279 w 12192000"/>
              <a:gd name="connsiteY125" fmla="*/ 521818 h 4541267"/>
              <a:gd name="connsiteX126" fmla="*/ 9009490 w 12192000"/>
              <a:gd name="connsiteY126" fmla="*/ 538194 h 4541267"/>
              <a:gd name="connsiteX127" fmla="*/ 9072120 w 12192000"/>
              <a:gd name="connsiteY127" fmla="*/ 561668 h 4541267"/>
              <a:gd name="connsiteX128" fmla="*/ 9160343 w 12192000"/>
              <a:gd name="connsiteY128" fmla="*/ 573641 h 4541267"/>
              <a:gd name="connsiteX129" fmla="*/ 9174981 w 12192000"/>
              <a:gd name="connsiteY129" fmla="*/ 577663 h 4541267"/>
              <a:gd name="connsiteX130" fmla="*/ 9278987 w 12192000"/>
              <a:gd name="connsiteY130" fmla="*/ 596161 h 4541267"/>
              <a:gd name="connsiteX131" fmla="*/ 9400617 w 12192000"/>
              <a:gd name="connsiteY131" fmla="*/ 598994 h 4541267"/>
              <a:gd name="connsiteX132" fmla="*/ 9552261 w 12192000"/>
              <a:gd name="connsiteY132" fmla="*/ 650991 h 4541267"/>
              <a:gd name="connsiteX133" fmla="*/ 9822258 w 12192000"/>
              <a:gd name="connsiteY133" fmla="*/ 730484 h 4541267"/>
              <a:gd name="connsiteX134" fmla="*/ 10113244 w 12192000"/>
              <a:gd name="connsiteY134" fmla="*/ 761586 h 4541267"/>
              <a:gd name="connsiteX135" fmla="*/ 10189871 w 12192000"/>
              <a:gd name="connsiteY135" fmla="*/ 756395 h 4541267"/>
              <a:gd name="connsiteX136" fmla="*/ 10414253 w 12192000"/>
              <a:gd name="connsiteY136" fmla="*/ 746175 h 4541267"/>
              <a:gd name="connsiteX137" fmla="*/ 10642574 w 12192000"/>
              <a:gd name="connsiteY137" fmla="*/ 693308 h 4541267"/>
              <a:gd name="connsiteX138" fmla="*/ 10786007 w 12192000"/>
              <a:gd name="connsiteY138" fmla="*/ 684599 h 4541267"/>
              <a:gd name="connsiteX139" fmla="*/ 10854151 w 12192000"/>
              <a:gd name="connsiteY139" fmla="*/ 670921 h 4541267"/>
              <a:gd name="connsiteX140" fmla="*/ 10901354 w 12192000"/>
              <a:gd name="connsiteY140" fmla="*/ 670267 h 4541267"/>
              <a:gd name="connsiteX141" fmla="*/ 10929658 w 12192000"/>
              <a:gd name="connsiteY141" fmla="*/ 668675 h 4541267"/>
              <a:gd name="connsiteX142" fmla="*/ 10978685 w 12192000"/>
              <a:gd name="connsiteY142" fmla="*/ 645904 h 4541267"/>
              <a:gd name="connsiteX143" fmla="*/ 11163594 w 12192000"/>
              <a:gd name="connsiteY143" fmla="*/ 638786 h 4541267"/>
              <a:gd name="connsiteX144" fmla="*/ 11340142 w 12192000"/>
              <a:gd name="connsiteY144" fmla="*/ 661756 h 4541267"/>
              <a:gd name="connsiteX145" fmla="*/ 11603318 w 12192000"/>
              <a:gd name="connsiteY145" fmla="*/ 596522 h 4541267"/>
              <a:gd name="connsiteX146" fmla="*/ 11630282 w 12192000"/>
              <a:gd name="connsiteY146" fmla="*/ 591403 h 4541267"/>
              <a:gd name="connsiteX147" fmla="*/ 11776458 w 12192000"/>
              <a:gd name="connsiteY147" fmla="*/ 566050 h 4541267"/>
              <a:gd name="connsiteX148" fmla="*/ 12105816 w 12192000"/>
              <a:gd name="connsiteY148" fmla="*/ 554311 h 4541267"/>
              <a:gd name="connsiteX149" fmla="*/ 12192000 w 12192000"/>
              <a:gd name="connsiteY149" fmla="*/ 507672 h 4541267"/>
              <a:gd name="connsiteX150" fmla="*/ 12192000 w 12192000"/>
              <a:gd name="connsiteY150" fmla="*/ 2530382 h 4541267"/>
              <a:gd name="connsiteX151" fmla="*/ 12192000 w 12192000"/>
              <a:gd name="connsiteY151" fmla="*/ 3315691 h 4541267"/>
              <a:gd name="connsiteX152" fmla="*/ 12192000 w 12192000"/>
              <a:gd name="connsiteY152" fmla="*/ 4541267 h 4541267"/>
              <a:gd name="connsiteX153" fmla="*/ 0 w 12192000"/>
              <a:gd name="connsiteY153" fmla="*/ 4541267 h 4541267"/>
              <a:gd name="connsiteX154" fmla="*/ 0 w 12192000"/>
              <a:gd name="connsiteY154" fmla="*/ 3315691 h 4541267"/>
              <a:gd name="connsiteX155" fmla="*/ 0 w 12192000"/>
              <a:gd name="connsiteY155" fmla="*/ 2530382 h 4541267"/>
              <a:gd name="connsiteX156" fmla="*/ 0 w 12192000"/>
              <a:gd name="connsiteY156" fmla="*/ 394082 h 4541267"/>
              <a:gd name="connsiteX157" fmla="*/ 3948 w 12192000"/>
              <a:gd name="connsiteY157" fmla="*/ 393322 h 4541267"/>
              <a:gd name="connsiteX158" fmla="*/ 79987 w 12192000"/>
              <a:gd name="connsiteY158" fmla="*/ 383500 h 4541267"/>
              <a:gd name="connsiteX159" fmla="*/ 173247 w 12192000"/>
              <a:gd name="connsiteY159" fmla="*/ 348155 h 4541267"/>
              <a:gd name="connsiteX160" fmla="*/ 206877 w 12192000"/>
              <a:gd name="connsiteY160" fmla="*/ 344844 h 4541267"/>
              <a:gd name="connsiteX161" fmla="*/ 205655 w 12192000"/>
              <a:gd name="connsiteY161" fmla="*/ 338590 h 4541267"/>
              <a:gd name="connsiteX162" fmla="*/ 218147 w 12192000"/>
              <a:gd name="connsiteY162" fmla="*/ 338130 h 4541267"/>
              <a:gd name="connsiteX163" fmla="*/ 246031 w 12192000"/>
              <a:gd name="connsiteY163" fmla="*/ 337978 h 4541267"/>
              <a:gd name="connsiteX164" fmla="*/ 329529 w 12192000"/>
              <a:gd name="connsiteY164" fmla="*/ 336242 h 4541267"/>
              <a:gd name="connsiteX165" fmla="*/ 352311 w 12192000"/>
              <a:gd name="connsiteY165" fmla="*/ 324249 h 4541267"/>
              <a:gd name="connsiteX166" fmla="*/ 373861 w 12192000"/>
              <a:gd name="connsiteY166" fmla="*/ 324061 h 4541267"/>
              <a:gd name="connsiteX167" fmla="*/ 498838 w 12192000"/>
              <a:gd name="connsiteY167" fmla="*/ 307987 h 4541267"/>
              <a:gd name="connsiteX168" fmla="*/ 516021 w 12192000"/>
              <a:gd name="connsiteY168" fmla="*/ 306785 h 4541267"/>
              <a:gd name="connsiteX169" fmla="*/ 525327 w 12192000"/>
              <a:gd name="connsiteY169" fmla="*/ 301396 h 4541267"/>
              <a:gd name="connsiteX170" fmla="*/ 558651 w 12192000"/>
              <a:gd name="connsiteY170" fmla="*/ 300324 h 4541267"/>
              <a:gd name="connsiteX171" fmla="*/ 560193 w 12192000"/>
              <a:gd name="connsiteY171" fmla="*/ 297256 h 4541267"/>
              <a:gd name="connsiteX172" fmla="*/ 669729 w 12192000"/>
              <a:gd name="connsiteY172" fmla="*/ 270914 h 4541267"/>
              <a:gd name="connsiteX173" fmla="*/ 688496 w 12192000"/>
              <a:gd name="connsiteY173" fmla="*/ 266563 h 4541267"/>
              <a:gd name="connsiteX174" fmla="*/ 704711 w 12192000"/>
              <a:gd name="connsiteY174" fmla="*/ 267882 h 4541267"/>
              <a:gd name="connsiteX175" fmla="*/ 794485 w 12192000"/>
              <a:gd name="connsiteY175" fmla="*/ 264121 h 4541267"/>
              <a:gd name="connsiteX176" fmla="*/ 815839 w 12192000"/>
              <a:gd name="connsiteY176" fmla="*/ 266431 h 4541267"/>
              <a:gd name="connsiteX177" fmla="*/ 824819 w 12192000"/>
              <a:gd name="connsiteY177" fmla="*/ 271306 h 4541267"/>
              <a:gd name="connsiteX178" fmla="*/ 859579 w 12192000"/>
              <a:gd name="connsiteY178" fmla="*/ 262094 h 4541267"/>
              <a:gd name="connsiteX179" fmla="*/ 913213 w 12192000"/>
              <a:gd name="connsiteY179" fmla="*/ 255782 h 4541267"/>
              <a:gd name="connsiteX180" fmla="*/ 938704 w 12192000"/>
              <a:gd name="connsiteY180" fmla="*/ 251225 h 4541267"/>
              <a:gd name="connsiteX181" fmla="*/ 959272 w 12192000"/>
              <a:gd name="connsiteY181" fmla="*/ 253991 h 4541267"/>
              <a:gd name="connsiteX182" fmla="*/ 1076317 w 12192000"/>
              <a:gd name="connsiteY182" fmla="*/ 254692 h 4541267"/>
              <a:gd name="connsiteX183" fmla="*/ 1103231 w 12192000"/>
              <a:gd name="connsiteY183" fmla="*/ 259087 h 4541267"/>
              <a:gd name="connsiteX184" fmla="*/ 1115987 w 12192000"/>
              <a:gd name="connsiteY184" fmla="*/ 267847 h 4541267"/>
              <a:gd name="connsiteX185" fmla="*/ 1125983 w 12192000"/>
              <a:gd name="connsiteY185" fmla="*/ 264723 h 4541267"/>
              <a:gd name="connsiteX186" fmla="*/ 1196778 w 12192000"/>
              <a:gd name="connsiteY186" fmla="*/ 264412 h 4541267"/>
              <a:gd name="connsiteX187" fmla="*/ 1242961 w 12192000"/>
              <a:gd name="connsiteY187" fmla="*/ 263409 h 4541267"/>
              <a:gd name="connsiteX188" fmla="*/ 1245768 w 12192000"/>
              <a:gd name="connsiteY188" fmla="*/ 251383 h 4541267"/>
              <a:gd name="connsiteX189" fmla="*/ 1286892 w 12192000"/>
              <a:gd name="connsiteY189" fmla="*/ 247098 h 4541267"/>
              <a:gd name="connsiteX190" fmla="*/ 1330717 w 12192000"/>
              <a:gd name="connsiteY190" fmla="*/ 254818 h 4541267"/>
              <a:gd name="connsiteX191" fmla="*/ 1382372 w 12192000"/>
              <a:gd name="connsiteY191" fmla="*/ 253736 h 4541267"/>
              <a:gd name="connsiteX192" fmla="*/ 1413281 w 12192000"/>
              <a:gd name="connsiteY192" fmla="*/ 253220 h 4541267"/>
              <a:gd name="connsiteX193" fmla="*/ 1494404 w 12192000"/>
              <a:gd name="connsiteY193" fmla="*/ 242003 h 4541267"/>
              <a:gd name="connsiteX194" fmla="*/ 1626029 w 12192000"/>
              <a:gd name="connsiteY194" fmla="*/ 199353 h 4541267"/>
              <a:gd name="connsiteX195" fmla="*/ 1667354 w 12192000"/>
              <a:gd name="connsiteY195" fmla="*/ 193310 h 4541267"/>
              <a:gd name="connsiteX196" fmla="*/ 1674578 w 12192000"/>
              <a:gd name="connsiteY196" fmla="*/ 195769 h 4541267"/>
              <a:gd name="connsiteX197" fmla="*/ 1880316 w 12192000"/>
              <a:gd name="connsiteY197" fmla="*/ 170155 h 4541267"/>
              <a:gd name="connsiteX198" fmla="*/ 1917126 w 12192000"/>
              <a:gd name="connsiteY198" fmla="*/ 168655 h 4541267"/>
              <a:gd name="connsiteX199" fmla="*/ 1944692 w 12192000"/>
              <a:gd name="connsiteY199" fmla="*/ 169592 h 4541267"/>
              <a:gd name="connsiteX200" fmla="*/ 2010665 w 12192000"/>
              <a:gd name="connsiteY200" fmla="*/ 161060 h 4541267"/>
              <a:gd name="connsiteX201" fmla="*/ 2118270 w 12192000"/>
              <a:gd name="connsiteY201" fmla="*/ 142353 h 4541267"/>
              <a:gd name="connsiteX202" fmla="*/ 2141504 w 12192000"/>
              <a:gd name="connsiteY202" fmla="*/ 139398 h 4541267"/>
              <a:gd name="connsiteX203" fmla="*/ 2162752 w 12192000"/>
              <a:gd name="connsiteY203" fmla="*/ 140940 h 4541267"/>
              <a:gd name="connsiteX204" fmla="*/ 2168793 w 12192000"/>
              <a:gd name="connsiteY204" fmla="*/ 144854 h 4541267"/>
              <a:gd name="connsiteX205" fmla="*/ 2181778 w 12192000"/>
              <a:gd name="connsiteY205" fmla="*/ 143885 h 4541267"/>
              <a:gd name="connsiteX206" fmla="*/ 2185499 w 12192000"/>
              <a:gd name="connsiteY206" fmla="*/ 144480 h 4541267"/>
              <a:gd name="connsiteX207" fmla="*/ 2206566 w 12192000"/>
              <a:gd name="connsiteY207" fmla="*/ 147037 h 4541267"/>
              <a:gd name="connsiteX208" fmla="*/ 2244903 w 12192000"/>
              <a:gd name="connsiteY208" fmla="*/ 131308 h 4541267"/>
              <a:gd name="connsiteX209" fmla="*/ 2297531 w 12192000"/>
              <a:gd name="connsiteY209" fmla="*/ 129388 h 4541267"/>
              <a:gd name="connsiteX210" fmla="*/ 2488258 w 12192000"/>
              <a:gd name="connsiteY210" fmla="*/ 94958 h 4541267"/>
              <a:gd name="connsiteX211" fmla="*/ 2523236 w 12192000"/>
              <a:gd name="connsiteY211" fmla="*/ 106856 h 4541267"/>
              <a:gd name="connsiteX212" fmla="*/ 2603355 w 12192000"/>
              <a:gd name="connsiteY212" fmla="*/ 98877 h 4541267"/>
              <a:gd name="connsiteX213" fmla="*/ 2713319 w 12192000"/>
              <a:gd name="connsiteY213" fmla="*/ 55535 h 4541267"/>
              <a:gd name="connsiteX214" fmla="*/ 2860143 w 12192000"/>
              <a:gd name="connsiteY214" fmla="*/ 39439 h 4541267"/>
              <a:gd name="connsiteX215" fmla="*/ 2868320 w 12192000"/>
              <a:gd name="connsiteY215" fmla="*/ 31535 h 4541267"/>
              <a:gd name="connsiteX216" fmla="*/ 2880379 w 12192000"/>
              <a:gd name="connsiteY216" fmla="*/ 26144 h 4541267"/>
              <a:gd name="connsiteX217" fmla="*/ 2882710 w 12192000"/>
              <a:gd name="connsiteY217" fmla="*/ 26536 h 4541267"/>
              <a:gd name="connsiteX218" fmla="*/ 2899268 w 12192000"/>
              <a:gd name="connsiteY218" fmla="*/ 23397 h 4541267"/>
              <a:gd name="connsiteX219" fmla="*/ 2901185 w 12192000"/>
              <a:gd name="connsiteY219" fmla="*/ 20606 h 4541267"/>
              <a:gd name="connsiteX220" fmla="*/ 2912009 w 12192000"/>
              <a:gd name="connsiteY220" fmla="*/ 17792 h 4541267"/>
              <a:gd name="connsiteX221" fmla="*/ 2931895 w 12192000"/>
              <a:gd name="connsiteY221" fmla="*/ 10473 h 4541267"/>
              <a:gd name="connsiteX222" fmla="*/ 2936965 w 12192000"/>
              <a:gd name="connsiteY222" fmla="*/ 10769 h 4541267"/>
              <a:gd name="connsiteX223" fmla="*/ 2969058 w 12192000"/>
              <a:gd name="connsiteY223" fmla="*/ 2323 h 4541267"/>
              <a:gd name="connsiteX224" fmla="*/ 2970141 w 12192000"/>
              <a:gd name="connsiteY224" fmla="*/ 2998 h 4541267"/>
              <a:gd name="connsiteX225" fmla="*/ 2981985 w 12192000"/>
              <a:gd name="connsiteY225" fmla="*/ 4074 h 4541267"/>
              <a:gd name="connsiteX226" fmla="*/ 3003160 w 12192000"/>
              <a:gd name="connsiteY226" fmla="*/ 4325 h 4541267"/>
              <a:gd name="connsiteX227" fmla="*/ 3059919 w 12192000"/>
              <a:gd name="connsiteY227" fmla="*/ 14691 h 4541267"/>
              <a:gd name="connsiteX228" fmla="*/ 3093450 w 12192000"/>
              <a:gd name="connsiteY228" fmla="*/ 5974 h 4541267"/>
              <a:gd name="connsiteX229" fmla="*/ 3188029 w 12192000"/>
              <a:gd name="connsiteY229" fmla="*/ 4647 h 4541267"/>
              <a:gd name="connsiteX230" fmla="*/ 3287078 w 12192000"/>
              <a:gd name="connsiteY230" fmla="*/ 20127 h 4541267"/>
              <a:gd name="connsiteX231" fmla="*/ 3386448 w 12192000"/>
              <a:gd name="connsiteY231" fmla="*/ 22159 h 4541267"/>
              <a:gd name="connsiteX232" fmla="*/ 3422427 w 12192000"/>
              <a:gd name="connsiteY232" fmla="*/ 21744 h 4541267"/>
              <a:gd name="connsiteX233" fmla="*/ 3486559 w 12192000"/>
              <a:gd name="connsiteY233" fmla="*/ 26080 h 4541267"/>
              <a:gd name="connsiteX234" fmla="*/ 3515932 w 12192000"/>
              <a:gd name="connsiteY234" fmla="*/ 31213 h 4541267"/>
              <a:gd name="connsiteX235" fmla="*/ 3517220 w 12192000"/>
              <a:gd name="connsiteY235" fmla="*/ 30897 h 4541267"/>
              <a:gd name="connsiteX236" fmla="*/ 3519845 w 12192000"/>
              <a:gd name="connsiteY236" fmla="*/ 33107 h 4541267"/>
              <a:gd name="connsiteX237" fmla="*/ 3525279 w 12192000"/>
              <a:gd name="connsiteY237" fmla="*/ 34130 h 4541267"/>
              <a:gd name="connsiteX238" fmla="*/ 3540113 w 12192000"/>
              <a:gd name="connsiteY238" fmla="*/ 33471 h 4541267"/>
              <a:gd name="connsiteX239" fmla="*/ 3545692 w 12192000"/>
              <a:gd name="connsiteY239" fmla="*/ 32654 h 4541267"/>
              <a:gd name="connsiteX240" fmla="*/ 3553854 w 12192000"/>
              <a:gd name="connsiteY240" fmla="*/ 32669 h 4541267"/>
              <a:gd name="connsiteX241" fmla="*/ 3554058 w 12192000"/>
              <a:gd name="connsiteY241" fmla="*/ 32851 h 4541267"/>
              <a:gd name="connsiteX242" fmla="*/ 3561703 w 12192000"/>
              <a:gd name="connsiteY242" fmla="*/ 32512 h 4541267"/>
              <a:gd name="connsiteX243" fmla="*/ 3599112 w 12192000"/>
              <a:gd name="connsiteY243" fmla="*/ 28556 h 4541267"/>
              <a:gd name="connsiteX244" fmla="*/ 3648544 w 12192000"/>
              <a:gd name="connsiteY244" fmla="*/ 45847 h 4541267"/>
              <a:gd name="connsiteX245" fmla="*/ 3668987 w 12192000"/>
              <a:gd name="connsiteY245" fmla="*/ 48845 h 4541267"/>
              <a:gd name="connsiteX246" fmla="*/ 3679906 w 12192000"/>
              <a:gd name="connsiteY246" fmla="*/ 51414 h 4541267"/>
              <a:gd name="connsiteX247" fmla="*/ 3680583 w 12192000"/>
              <a:gd name="connsiteY247" fmla="*/ 52200 h 4541267"/>
              <a:gd name="connsiteX248" fmla="*/ 3716448 w 12192000"/>
              <a:gd name="connsiteY248" fmla="*/ 48317 h 4541267"/>
              <a:gd name="connsiteX249" fmla="*/ 3721210 w 12192000"/>
              <a:gd name="connsiteY249" fmla="*/ 49261 h 4541267"/>
              <a:gd name="connsiteX250" fmla="*/ 3744585 w 12192000"/>
              <a:gd name="connsiteY250" fmla="*/ 44862 h 4541267"/>
              <a:gd name="connsiteX251" fmla="*/ 3756664 w 12192000"/>
              <a:gd name="connsiteY251" fmla="*/ 43587 h 4541267"/>
              <a:gd name="connsiteX252" fmla="*/ 3760076 w 12192000"/>
              <a:gd name="connsiteY252" fmla="*/ 41172 h 4541267"/>
              <a:gd name="connsiteX253" fmla="*/ 3777900 w 12192000"/>
              <a:gd name="connsiteY253" fmla="*/ 40331 h 4541267"/>
              <a:gd name="connsiteX254" fmla="*/ 3779950 w 12192000"/>
              <a:gd name="connsiteY254" fmla="*/ 41010 h 4541267"/>
              <a:gd name="connsiteX255" fmla="*/ 3794650 w 12192000"/>
              <a:gd name="connsiteY255" fmla="*/ 37433 h 4541267"/>
              <a:gd name="connsiteX256" fmla="*/ 3806969 w 12192000"/>
              <a:gd name="connsiteY256" fmla="*/ 30953 h 4541267"/>
              <a:gd name="connsiteX257" fmla="*/ 3958577 w 12192000"/>
              <a:gd name="connsiteY257" fmla="*/ 34711 h 4541267"/>
              <a:gd name="connsiteX258" fmla="*/ 4089430 w 12192000"/>
              <a:gd name="connsiteY258" fmla="*/ 7656 h 4541267"/>
              <a:gd name="connsiteX259" fmla="*/ 4175374 w 12192000"/>
              <a:gd name="connsiteY259" fmla="*/ 13 h 454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Lst>
            <a:rect l="l" t="t" r="r" b="b"/>
            <a:pathLst>
              <a:path w="12192000" h="4541267">
                <a:moveTo>
                  <a:pt x="4175374" y="13"/>
                </a:moveTo>
                <a:cubicBezTo>
                  <a:pt x="4181228" y="-214"/>
                  <a:pt x="4181469" y="2397"/>
                  <a:pt x="4171715" y="10474"/>
                </a:cubicBezTo>
                <a:cubicBezTo>
                  <a:pt x="4190376" y="8226"/>
                  <a:pt x="4209638" y="18232"/>
                  <a:pt x="4199128" y="26390"/>
                </a:cubicBezTo>
                <a:cubicBezTo>
                  <a:pt x="4255818" y="8930"/>
                  <a:pt x="4339488" y="26291"/>
                  <a:pt x="4403547" y="18361"/>
                </a:cubicBezTo>
                <a:cubicBezTo>
                  <a:pt x="4438470" y="37546"/>
                  <a:pt x="4419538" y="19795"/>
                  <a:pt x="4455762" y="23384"/>
                </a:cubicBezTo>
                <a:cubicBezTo>
                  <a:pt x="4445854" y="5723"/>
                  <a:pt x="4499738" y="33292"/>
                  <a:pt x="4501720" y="13360"/>
                </a:cubicBezTo>
                <a:cubicBezTo>
                  <a:pt x="4508249" y="14645"/>
                  <a:pt x="4514512" y="16517"/>
                  <a:pt x="4520780" y="18547"/>
                </a:cubicBezTo>
                <a:lnTo>
                  <a:pt x="4524071" y="19600"/>
                </a:lnTo>
                <a:lnTo>
                  <a:pt x="4537225" y="20364"/>
                </a:lnTo>
                <a:lnTo>
                  <a:pt x="4540932" y="24891"/>
                </a:lnTo>
                <a:lnTo>
                  <a:pt x="4560732" y="29131"/>
                </a:lnTo>
                <a:cubicBezTo>
                  <a:pt x="4568148" y="30052"/>
                  <a:pt x="4576128" y="30265"/>
                  <a:pt x="4584946" y="29335"/>
                </a:cubicBezTo>
                <a:cubicBezTo>
                  <a:pt x="4606640" y="21436"/>
                  <a:pt x="4640420" y="31117"/>
                  <a:pt x="4670972" y="30531"/>
                </a:cubicBezTo>
                <a:lnTo>
                  <a:pt x="4685002" y="28086"/>
                </a:lnTo>
                <a:lnTo>
                  <a:pt x="4730795" y="32164"/>
                </a:lnTo>
                <a:cubicBezTo>
                  <a:pt x="4743830" y="32955"/>
                  <a:pt x="4757359" y="33371"/>
                  <a:pt x="4771603" y="33081"/>
                </a:cubicBezTo>
                <a:lnTo>
                  <a:pt x="4798044" y="31136"/>
                </a:lnTo>
                <a:lnTo>
                  <a:pt x="4804975" y="32748"/>
                </a:lnTo>
                <a:cubicBezTo>
                  <a:pt x="4817047" y="32569"/>
                  <a:pt x="4833024" y="26893"/>
                  <a:pt x="4831601" y="33788"/>
                </a:cubicBezTo>
                <a:lnTo>
                  <a:pt x="4845162" y="31398"/>
                </a:lnTo>
                <a:lnTo>
                  <a:pt x="4858548" y="36900"/>
                </a:lnTo>
                <a:cubicBezTo>
                  <a:pt x="4860014" y="38178"/>
                  <a:pt x="4861117" y="39538"/>
                  <a:pt x="4861820" y="40932"/>
                </a:cubicBezTo>
                <a:lnTo>
                  <a:pt x="4880767" y="39122"/>
                </a:lnTo>
                <a:lnTo>
                  <a:pt x="4896300" y="43062"/>
                </a:lnTo>
                <a:lnTo>
                  <a:pt x="4909841" y="40486"/>
                </a:lnTo>
                <a:lnTo>
                  <a:pt x="4915461" y="41067"/>
                </a:lnTo>
                <a:lnTo>
                  <a:pt x="4929430" y="43016"/>
                </a:lnTo>
                <a:cubicBezTo>
                  <a:pt x="4936592" y="44383"/>
                  <a:pt x="4944607" y="46030"/>
                  <a:pt x="4953531" y="47349"/>
                </a:cubicBezTo>
                <a:lnTo>
                  <a:pt x="4961050" y="47952"/>
                </a:lnTo>
                <a:lnTo>
                  <a:pt x="4977419" y="54577"/>
                </a:lnTo>
                <a:cubicBezTo>
                  <a:pt x="4989329" y="59586"/>
                  <a:pt x="4998703" y="62961"/>
                  <a:pt x="5009106" y="60243"/>
                </a:cubicBezTo>
                <a:cubicBezTo>
                  <a:pt x="5026839" y="66714"/>
                  <a:pt x="5039227" y="84851"/>
                  <a:pt x="5064895" y="80012"/>
                </a:cubicBezTo>
                <a:cubicBezTo>
                  <a:pt x="5057105" y="88229"/>
                  <a:pt x="5093400" y="81007"/>
                  <a:pt x="5097688" y="89446"/>
                </a:cubicBezTo>
                <a:cubicBezTo>
                  <a:pt x="5099668" y="96243"/>
                  <a:pt x="5111139" y="95636"/>
                  <a:pt x="5119875" y="98141"/>
                </a:cubicBezTo>
                <a:cubicBezTo>
                  <a:pt x="5126101" y="105082"/>
                  <a:pt x="5170057" y="111420"/>
                  <a:pt x="5185361" y="110421"/>
                </a:cubicBezTo>
                <a:cubicBezTo>
                  <a:pt x="5228495" y="103514"/>
                  <a:pt x="5263192" y="131459"/>
                  <a:pt x="5297679" y="126656"/>
                </a:cubicBezTo>
                <a:cubicBezTo>
                  <a:pt x="5306709" y="127311"/>
                  <a:pt x="5314196" y="128883"/>
                  <a:pt x="5320681" y="131018"/>
                </a:cubicBezTo>
                <a:lnTo>
                  <a:pt x="5336842" y="138371"/>
                </a:lnTo>
                <a:cubicBezTo>
                  <a:pt x="5337043" y="139986"/>
                  <a:pt x="5337244" y="141601"/>
                  <a:pt x="5337444" y="143216"/>
                </a:cubicBezTo>
                <a:lnTo>
                  <a:pt x="5349516" y="146194"/>
                </a:lnTo>
                <a:lnTo>
                  <a:pt x="5351972" y="147738"/>
                </a:lnTo>
                <a:cubicBezTo>
                  <a:pt x="5356645" y="150704"/>
                  <a:pt x="5361411" y="153524"/>
                  <a:pt x="5366814" y="155843"/>
                </a:cubicBezTo>
                <a:cubicBezTo>
                  <a:pt x="5381668" y="137663"/>
                  <a:pt x="5415227" y="172568"/>
                  <a:pt x="5417244" y="154449"/>
                </a:cubicBezTo>
                <a:cubicBezTo>
                  <a:pt x="5449522" y="164026"/>
                  <a:pt x="5442975" y="144267"/>
                  <a:pt x="5463870" y="168114"/>
                </a:cubicBezTo>
                <a:cubicBezTo>
                  <a:pt x="5530235" y="171783"/>
                  <a:pt x="5598895" y="202335"/>
                  <a:pt x="5664412" y="195879"/>
                </a:cubicBezTo>
                <a:cubicBezTo>
                  <a:pt x="5649064" y="201649"/>
                  <a:pt x="5660966" y="214267"/>
                  <a:pt x="5680257" y="215394"/>
                </a:cubicBezTo>
                <a:cubicBezTo>
                  <a:pt x="5621974" y="238697"/>
                  <a:pt x="5773350" y="208268"/>
                  <a:pt x="5757046" y="232193"/>
                </a:cubicBezTo>
                <a:cubicBezTo>
                  <a:pt x="5784218" y="214098"/>
                  <a:pt x="5891959" y="204493"/>
                  <a:pt x="5899668" y="229600"/>
                </a:cubicBezTo>
                <a:cubicBezTo>
                  <a:pt x="5949942" y="241303"/>
                  <a:pt x="6003733" y="237058"/>
                  <a:pt x="6042086" y="259219"/>
                </a:cubicBezTo>
                <a:cubicBezTo>
                  <a:pt x="6047101" y="257270"/>
                  <a:pt x="6052473" y="256039"/>
                  <a:pt x="6058069" y="255319"/>
                </a:cubicBezTo>
                <a:lnTo>
                  <a:pt x="6074445" y="254530"/>
                </a:lnTo>
                <a:lnTo>
                  <a:pt x="6075960" y="255513"/>
                </a:lnTo>
                <a:cubicBezTo>
                  <a:pt x="6083606" y="258209"/>
                  <a:pt x="6089063" y="258531"/>
                  <a:pt x="6093540" y="257803"/>
                </a:cubicBezTo>
                <a:lnTo>
                  <a:pt x="6098369" y="256147"/>
                </a:lnTo>
                <a:lnTo>
                  <a:pt x="6110738" y="257042"/>
                </a:lnTo>
                <a:lnTo>
                  <a:pt x="6135933" y="256983"/>
                </a:lnTo>
                <a:lnTo>
                  <a:pt x="6139871" y="258681"/>
                </a:lnTo>
                <a:lnTo>
                  <a:pt x="6176662" y="261253"/>
                </a:lnTo>
                <a:cubicBezTo>
                  <a:pt x="6176708" y="261535"/>
                  <a:pt x="6176754" y="261818"/>
                  <a:pt x="6176801" y="262100"/>
                </a:cubicBezTo>
                <a:cubicBezTo>
                  <a:pt x="6177951" y="264057"/>
                  <a:pt x="6180382" y="265612"/>
                  <a:pt x="6185563" y="266369"/>
                </a:cubicBezTo>
                <a:cubicBezTo>
                  <a:pt x="6172218" y="277094"/>
                  <a:pt x="6186695" y="271392"/>
                  <a:pt x="6203148" y="272679"/>
                </a:cubicBezTo>
                <a:cubicBezTo>
                  <a:pt x="6186092" y="289623"/>
                  <a:pt x="6236081" y="286093"/>
                  <a:pt x="6239136" y="297265"/>
                </a:cubicBezTo>
                <a:cubicBezTo>
                  <a:pt x="6251604" y="297828"/>
                  <a:pt x="6264482" y="298732"/>
                  <a:pt x="6277452" y="300037"/>
                </a:cubicBezTo>
                <a:lnTo>
                  <a:pt x="6284979" y="301039"/>
                </a:lnTo>
                <a:cubicBezTo>
                  <a:pt x="6285004" y="301107"/>
                  <a:pt x="6285030" y="301175"/>
                  <a:pt x="6285055" y="301242"/>
                </a:cubicBezTo>
                <a:cubicBezTo>
                  <a:pt x="6286528" y="301851"/>
                  <a:pt x="6288943" y="302328"/>
                  <a:pt x="6292844" y="302664"/>
                </a:cubicBezTo>
                <a:lnTo>
                  <a:pt x="6298705" y="302865"/>
                </a:lnTo>
                <a:lnTo>
                  <a:pt x="6313308" y="304809"/>
                </a:lnTo>
                <a:lnTo>
                  <a:pt x="6317834" y="306696"/>
                </a:lnTo>
                <a:lnTo>
                  <a:pt x="6318907" y="309202"/>
                </a:lnTo>
                <a:lnTo>
                  <a:pt x="6320341" y="309131"/>
                </a:lnTo>
                <a:cubicBezTo>
                  <a:pt x="6331847" y="306572"/>
                  <a:pt x="6336768" y="301285"/>
                  <a:pt x="6345071" y="318962"/>
                </a:cubicBezTo>
                <a:cubicBezTo>
                  <a:pt x="6370620" y="315767"/>
                  <a:pt x="6372313" y="326077"/>
                  <a:pt x="6403531" y="334044"/>
                </a:cubicBezTo>
                <a:cubicBezTo>
                  <a:pt x="6418880" y="329808"/>
                  <a:pt x="6429052" y="333531"/>
                  <a:pt x="6438176" y="339858"/>
                </a:cubicBezTo>
                <a:cubicBezTo>
                  <a:pt x="6470442" y="341435"/>
                  <a:pt x="6497016" y="352244"/>
                  <a:pt x="6531805" y="358871"/>
                </a:cubicBezTo>
                <a:cubicBezTo>
                  <a:pt x="6572391" y="356282"/>
                  <a:pt x="6587615" y="373281"/>
                  <a:pt x="6624812" y="380302"/>
                </a:cubicBezTo>
                <a:cubicBezTo>
                  <a:pt x="6661654" y="371167"/>
                  <a:pt x="6648131" y="396046"/>
                  <a:pt x="6665821" y="404165"/>
                </a:cubicBezTo>
                <a:lnTo>
                  <a:pt x="6671133" y="405424"/>
                </a:lnTo>
                <a:lnTo>
                  <a:pt x="6685990" y="405411"/>
                </a:lnTo>
                <a:lnTo>
                  <a:pt x="6691636" y="404837"/>
                </a:lnTo>
                <a:cubicBezTo>
                  <a:pt x="6695503" y="404653"/>
                  <a:pt x="6698046" y="404803"/>
                  <a:pt x="6699772" y="405207"/>
                </a:cubicBezTo>
                <a:lnTo>
                  <a:pt x="6699955" y="405398"/>
                </a:lnTo>
                <a:lnTo>
                  <a:pt x="6707613" y="405391"/>
                </a:lnTo>
                <a:cubicBezTo>
                  <a:pt x="6720579" y="404964"/>
                  <a:pt x="6733235" y="404157"/>
                  <a:pt x="6745320" y="403067"/>
                </a:cubicBezTo>
                <a:cubicBezTo>
                  <a:pt x="6754341" y="413640"/>
                  <a:pt x="6799607" y="403591"/>
                  <a:pt x="6792811" y="422483"/>
                </a:cubicBezTo>
                <a:cubicBezTo>
                  <a:pt x="6809051" y="421579"/>
                  <a:pt x="6819592" y="414071"/>
                  <a:pt x="6812882" y="426365"/>
                </a:cubicBezTo>
                <a:cubicBezTo>
                  <a:pt x="6818190" y="426427"/>
                  <a:pt x="6821340" y="427635"/>
                  <a:pt x="6823500" y="429406"/>
                </a:cubicBezTo>
                <a:lnTo>
                  <a:pt x="6824098" y="430219"/>
                </a:lnTo>
                <a:lnTo>
                  <a:pt x="6860252" y="427902"/>
                </a:lnTo>
                <a:lnTo>
                  <a:pt x="6864904" y="429051"/>
                </a:lnTo>
                <a:lnTo>
                  <a:pt x="6888662" y="425676"/>
                </a:lnTo>
                <a:lnTo>
                  <a:pt x="6900835" y="424926"/>
                </a:lnTo>
                <a:lnTo>
                  <a:pt x="6904484" y="422663"/>
                </a:lnTo>
                <a:cubicBezTo>
                  <a:pt x="6908310" y="421358"/>
                  <a:pt x="6913643" y="420956"/>
                  <a:pt x="6922346" y="422599"/>
                </a:cubicBezTo>
                <a:lnTo>
                  <a:pt x="6924318" y="423364"/>
                </a:lnTo>
                <a:lnTo>
                  <a:pt x="6939344" y="420433"/>
                </a:lnTo>
                <a:cubicBezTo>
                  <a:pt x="6944233" y="418988"/>
                  <a:pt x="6948630" y="417072"/>
                  <a:pt x="6952296" y="414496"/>
                </a:cubicBezTo>
                <a:cubicBezTo>
                  <a:pt x="7000688" y="431217"/>
                  <a:pt x="7049150" y="419963"/>
                  <a:pt x="7103052" y="424841"/>
                </a:cubicBezTo>
                <a:cubicBezTo>
                  <a:pt x="7164010" y="424075"/>
                  <a:pt x="7206372" y="421142"/>
                  <a:pt x="7246485" y="421500"/>
                </a:cubicBezTo>
                <a:cubicBezTo>
                  <a:pt x="7265321" y="420068"/>
                  <a:pt x="7402761" y="419300"/>
                  <a:pt x="7391440" y="426989"/>
                </a:cubicBezTo>
                <a:cubicBezTo>
                  <a:pt x="7449760" y="412020"/>
                  <a:pt x="7483675" y="432993"/>
                  <a:pt x="7548358" y="427860"/>
                </a:cubicBezTo>
                <a:cubicBezTo>
                  <a:pt x="7581191" y="448534"/>
                  <a:pt x="7564154" y="429985"/>
                  <a:pt x="7599893" y="435145"/>
                </a:cubicBezTo>
                <a:cubicBezTo>
                  <a:pt x="7591842" y="417079"/>
                  <a:pt x="7642712" y="446949"/>
                  <a:pt x="7646750" y="427135"/>
                </a:cubicBezTo>
                <a:cubicBezTo>
                  <a:pt x="7653127" y="428699"/>
                  <a:pt x="7659175" y="430843"/>
                  <a:pt x="7665217" y="433142"/>
                </a:cubicBezTo>
                <a:lnTo>
                  <a:pt x="7668385" y="434335"/>
                </a:lnTo>
                <a:lnTo>
                  <a:pt x="7681420" y="435671"/>
                </a:lnTo>
                <a:lnTo>
                  <a:pt x="7684651" y="440352"/>
                </a:lnTo>
                <a:lnTo>
                  <a:pt x="7843050" y="447862"/>
                </a:lnTo>
                <a:cubicBezTo>
                  <a:pt x="7856954" y="444866"/>
                  <a:pt x="7901943" y="445305"/>
                  <a:pt x="7911637" y="451302"/>
                </a:cubicBezTo>
                <a:cubicBezTo>
                  <a:pt x="7921260" y="452613"/>
                  <a:pt x="7931762" y="450506"/>
                  <a:pt x="7937365" y="456923"/>
                </a:cubicBezTo>
                <a:cubicBezTo>
                  <a:pt x="7958268" y="460697"/>
                  <a:pt x="8006140" y="469374"/>
                  <a:pt x="8037057" y="473946"/>
                </a:cubicBezTo>
                <a:cubicBezTo>
                  <a:pt x="8053719" y="465869"/>
                  <a:pt x="8079882" y="482269"/>
                  <a:pt x="8122868" y="484360"/>
                </a:cubicBezTo>
                <a:cubicBezTo>
                  <a:pt x="8141102" y="475018"/>
                  <a:pt x="8151839" y="485898"/>
                  <a:pt x="8186750" y="473523"/>
                </a:cubicBezTo>
                <a:cubicBezTo>
                  <a:pt x="8188181" y="474802"/>
                  <a:pt x="8189967" y="475991"/>
                  <a:pt x="8192054" y="477054"/>
                </a:cubicBezTo>
                <a:cubicBezTo>
                  <a:pt x="8204181" y="483229"/>
                  <a:pt x="8223618" y="483903"/>
                  <a:pt x="8235470" y="478559"/>
                </a:cubicBezTo>
                <a:cubicBezTo>
                  <a:pt x="8291101" y="462191"/>
                  <a:pt x="8341536" y="464111"/>
                  <a:pt x="8388968" y="461607"/>
                </a:cubicBezTo>
                <a:cubicBezTo>
                  <a:pt x="8442578" y="460760"/>
                  <a:pt x="8406478" y="480371"/>
                  <a:pt x="8473770" y="465162"/>
                </a:cubicBezTo>
                <a:cubicBezTo>
                  <a:pt x="8480755" y="472463"/>
                  <a:pt x="8489229" y="473028"/>
                  <a:pt x="8503642" y="470008"/>
                </a:cubicBezTo>
                <a:cubicBezTo>
                  <a:pt x="8529673" y="470128"/>
                  <a:pt x="8527062" y="487947"/>
                  <a:pt x="8553701" y="477906"/>
                </a:cubicBezTo>
                <a:cubicBezTo>
                  <a:pt x="8548666" y="487380"/>
                  <a:pt x="8602920" y="482977"/>
                  <a:pt x="8590556" y="492632"/>
                </a:cubicBezTo>
                <a:cubicBezTo>
                  <a:pt x="8607202" y="501847"/>
                  <a:pt x="8616076" y="487671"/>
                  <a:pt x="8632638" y="495738"/>
                </a:cubicBezTo>
                <a:cubicBezTo>
                  <a:pt x="8651555" y="498034"/>
                  <a:pt x="8622103" y="485174"/>
                  <a:pt x="8643140" y="485045"/>
                </a:cubicBezTo>
                <a:cubicBezTo>
                  <a:pt x="8668580" y="486622"/>
                  <a:pt x="8669151" y="469012"/>
                  <a:pt x="8687917" y="492071"/>
                </a:cubicBezTo>
                <a:lnTo>
                  <a:pt x="8755765" y="503982"/>
                </a:lnTo>
                <a:cubicBezTo>
                  <a:pt x="8771235" y="498879"/>
                  <a:pt x="8783355" y="502055"/>
                  <a:pt x="8795085" y="507904"/>
                </a:cubicBezTo>
                <a:cubicBezTo>
                  <a:pt x="8830601" y="507703"/>
                  <a:pt x="8862574" y="517087"/>
                  <a:pt x="8902279" y="521818"/>
                </a:cubicBezTo>
                <a:cubicBezTo>
                  <a:pt x="8945651" y="516972"/>
                  <a:pt x="8967057" y="533201"/>
                  <a:pt x="9009490" y="538194"/>
                </a:cubicBezTo>
                <a:cubicBezTo>
                  <a:pt x="9052268" y="525380"/>
                  <a:pt x="9036250" y="560823"/>
                  <a:pt x="9072120" y="561668"/>
                </a:cubicBezTo>
                <a:cubicBezTo>
                  <a:pt x="9131058" y="551067"/>
                  <a:pt x="9070119" y="573588"/>
                  <a:pt x="9160343" y="573641"/>
                </a:cubicBezTo>
                <a:cubicBezTo>
                  <a:pt x="9165546" y="571624"/>
                  <a:pt x="9176314" y="574580"/>
                  <a:pt x="9174981" y="577663"/>
                </a:cubicBezTo>
                <a:cubicBezTo>
                  <a:pt x="9194754" y="577552"/>
                  <a:pt x="9250657" y="598403"/>
                  <a:pt x="9278987" y="596161"/>
                </a:cubicBezTo>
                <a:cubicBezTo>
                  <a:pt x="9333518" y="607930"/>
                  <a:pt x="9360905" y="594322"/>
                  <a:pt x="9400617" y="598994"/>
                </a:cubicBezTo>
                <a:cubicBezTo>
                  <a:pt x="9446163" y="611997"/>
                  <a:pt x="9472711" y="623279"/>
                  <a:pt x="9552261" y="650991"/>
                </a:cubicBezTo>
                <a:lnTo>
                  <a:pt x="9822258" y="730484"/>
                </a:lnTo>
                <a:cubicBezTo>
                  <a:pt x="9922385" y="789120"/>
                  <a:pt x="10051976" y="757267"/>
                  <a:pt x="10113244" y="761586"/>
                </a:cubicBezTo>
                <a:cubicBezTo>
                  <a:pt x="10138637" y="744147"/>
                  <a:pt x="10159221" y="763482"/>
                  <a:pt x="10189871" y="756395"/>
                </a:cubicBezTo>
                <a:cubicBezTo>
                  <a:pt x="10258060" y="752560"/>
                  <a:pt x="10325745" y="732743"/>
                  <a:pt x="10414253" y="746175"/>
                </a:cubicBezTo>
                <a:cubicBezTo>
                  <a:pt x="10454148" y="691579"/>
                  <a:pt x="10557884" y="724489"/>
                  <a:pt x="10642574" y="693308"/>
                </a:cubicBezTo>
                <a:cubicBezTo>
                  <a:pt x="10691734" y="686941"/>
                  <a:pt x="10768969" y="714056"/>
                  <a:pt x="10786007" y="684599"/>
                </a:cubicBezTo>
                <a:cubicBezTo>
                  <a:pt x="10808505" y="702627"/>
                  <a:pt x="10829561" y="673505"/>
                  <a:pt x="10854151" y="670921"/>
                </a:cubicBezTo>
                <a:cubicBezTo>
                  <a:pt x="10873781" y="682384"/>
                  <a:pt x="10883521" y="672470"/>
                  <a:pt x="10901354" y="670267"/>
                </a:cubicBezTo>
                <a:cubicBezTo>
                  <a:pt x="10909430" y="677337"/>
                  <a:pt x="10924523" y="676969"/>
                  <a:pt x="10929658" y="668675"/>
                </a:cubicBezTo>
                <a:cubicBezTo>
                  <a:pt x="10922372" y="649553"/>
                  <a:pt x="10974790" y="659092"/>
                  <a:pt x="10978685" y="645904"/>
                </a:cubicBezTo>
                <a:cubicBezTo>
                  <a:pt x="11009109" y="643153"/>
                  <a:pt x="11141217" y="659897"/>
                  <a:pt x="11163594" y="638786"/>
                </a:cubicBezTo>
                <a:cubicBezTo>
                  <a:pt x="11225103" y="628762"/>
                  <a:pt x="11314002" y="662346"/>
                  <a:pt x="11340142" y="661756"/>
                </a:cubicBezTo>
                <a:cubicBezTo>
                  <a:pt x="11366080" y="700322"/>
                  <a:pt x="11492322" y="598682"/>
                  <a:pt x="11603318" y="596522"/>
                </a:cubicBezTo>
                <a:cubicBezTo>
                  <a:pt x="11618275" y="600244"/>
                  <a:pt x="11626270" y="600194"/>
                  <a:pt x="11630282" y="591403"/>
                </a:cubicBezTo>
                <a:cubicBezTo>
                  <a:pt x="11659139" y="586325"/>
                  <a:pt x="11716067" y="578023"/>
                  <a:pt x="11776458" y="566050"/>
                </a:cubicBezTo>
                <a:cubicBezTo>
                  <a:pt x="11821845" y="556174"/>
                  <a:pt x="12045365" y="564769"/>
                  <a:pt x="12105816" y="554311"/>
                </a:cubicBezTo>
                <a:lnTo>
                  <a:pt x="12192000" y="507672"/>
                </a:lnTo>
                <a:lnTo>
                  <a:pt x="12192000" y="2530382"/>
                </a:lnTo>
                <a:lnTo>
                  <a:pt x="12192000" y="3315691"/>
                </a:lnTo>
                <a:lnTo>
                  <a:pt x="12192000" y="4541267"/>
                </a:lnTo>
                <a:lnTo>
                  <a:pt x="0" y="4541267"/>
                </a:lnTo>
                <a:lnTo>
                  <a:pt x="0" y="3315691"/>
                </a:lnTo>
                <a:lnTo>
                  <a:pt x="0" y="2530382"/>
                </a:lnTo>
                <a:lnTo>
                  <a:pt x="0" y="394082"/>
                </a:lnTo>
                <a:lnTo>
                  <a:pt x="3948" y="393322"/>
                </a:lnTo>
                <a:cubicBezTo>
                  <a:pt x="38999" y="387589"/>
                  <a:pt x="58344" y="387309"/>
                  <a:pt x="79987" y="383500"/>
                </a:cubicBezTo>
                <a:cubicBezTo>
                  <a:pt x="115029" y="374657"/>
                  <a:pt x="152100" y="354597"/>
                  <a:pt x="173247" y="348155"/>
                </a:cubicBezTo>
                <a:lnTo>
                  <a:pt x="206877" y="344844"/>
                </a:lnTo>
                <a:lnTo>
                  <a:pt x="205655" y="338590"/>
                </a:lnTo>
                <a:lnTo>
                  <a:pt x="218147" y="338130"/>
                </a:lnTo>
                <a:lnTo>
                  <a:pt x="246031" y="337978"/>
                </a:lnTo>
                <a:cubicBezTo>
                  <a:pt x="263431" y="337031"/>
                  <a:pt x="311815" y="338530"/>
                  <a:pt x="329529" y="336242"/>
                </a:cubicBezTo>
                <a:cubicBezTo>
                  <a:pt x="334639" y="329571"/>
                  <a:pt x="342526" y="325934"/>
                  <a:pt x="352311" y="324249"/>
                </a:cubicBezTo>
                <a:lnTo>
                  <a:pt x="373861" y="324061"/>
                </a:lnTo>
                <a:lnTo>
                  <a:pt x="498838" y="307987"/>
                </a:lnTo>
                <a:lnTo>
                  <a:pt x="516021" y="306785"/>
                </a:lnTo>
                <a:lnTo>
                  <a:pt x="525327" y="301396"/>
                </a:lnTo>
                <a:cubicBezTo>
                  <a:pt x="532431" y="300319"/>
                  <a:pt x="552839" y="301014"/>
                  <a:pt x="558651" y="300324"/>
                </a:cubicBezTo>
                <a:lnTo>
                  <a:pt x="560193" y="297256"/>
                </a:lnTo>
                <a:cubicBezTo>
                  <a:pt x="578707" y="292354"/>
                  <a:pt x="648345" y="276030"/>
                  <a:pt x="669729" y="270914"/>
                </a:cubicBezTo>
                <a:cubicBezTo>
                  <a:pt x="674001" y="275630"/>
                  <a:pt x="683567" y="268182"/>
                  <a:pt x="688496" y="266563"/>
                </a:cubicBezTo>
                <a:cubicBezTo>
                  <a:pt x="689259" y="269739"/>
                  <a:pt x="701191" y="270708"/>
                  <a:pt x="704711" y="267882"/>
                </a:cubicBezTo>
                <a:cubicBezTo>
                  <a:pt x="788593" y="252386"/>
                  <a:pt x="746605" y="284407"/>
                  <a:pt x="794485" y="264121"/>
                </a:cubicBezTo>
                <a:cubicBezTo>
                  <a:pt x="802955" y="262777"/>
                  <a:pt x="809819" y="264059"/>
                  <a:pt x="815839" y="266431"/>
                </a:cubicBezTo>
                <a:lnTo>
                  <a:pt x="824819" y="271306"/>
                </a:lnTo>
                <a:lnTo>
                  <a:pt x="859579" y="262094"/>
                </a:lnTo>
                <a:cubicBezTo>
                  <a:pt x="876701" y="258883"/>
                  <a:pt x="894722" y="256754"/>
                  <a:pt x="913213" y="255782"/>
                </a:cubicBezTo>
                <a:cubicBezTo>
                  <a:pt x="917362" y="262272"/>
                  <a:pt x="931876" y="253051"/>
                  <a:pt x="938704" y="251225"/>
                </a:cubicBezTo>
                <a:cubicBezTo>
                  <a:pt x="938775" y="255464"/>
                  <a:pt x="953903" y="257496"/>
                  <a:pt x="959272" y="253991"/>
                </a:cubicBezTo>
                <a:cubicBezTo>
                  <a:pt x="1072096" y="238840"/>
                  <a:pt x="1008611" y="278434"/>
                  <a:pt x="1076317" y="254692"/>
                </a:cubicBezTo>
                <a:cubicBezTo>
                  <a:pt x="1087643" y="253454"/>
                  <a:pt x="1096141" y="255578"/>
                  <a:pt x="1103231" y="259087"/>
                </a:cubicBezTo>
                <a:lnTo>
                  <a:pt x="1115987" y="267847"/>
                </a:lnTo>
                <a:lnTo>
                  <a:pt x="1125983" y="264723"/>
                </a:lnTo>
                <a:cubicBezTo>
                  <a:pt x="1163707" y="264478"/>
                  <a:pt x="1174830" y="273456"/>
                  <a:pt x="1196778" y="264412"/>
                </a:cubicBezTo>
                <a:cubicBezTo>
                  <a:pt x="1229213" y="283211"/>
                  <a:pt x="1218291" y="266286"/>
                  <a:pt x="1242961" y="263409"/>
                </a:cubicBezTo>
                <a:cubicBezTo>
                  <a:pt x="1262423" y="259661"/>
                  <a:pt x="1226693" y="252448"/>
                  <a:pt x="1245768" y="251383"/>
                </a:cubicBezTo>
                <a:cubicBezTo>
                  <a:pt x="1266403" y="256236"/>
                  <a:pt x="1265433" y="241163"/>
                  <a:pt x="1286892" y="247098"/>
                </a:cubicBezTo>
                <a:cubicBezTo>
                  <a:pt x="1281679" y="258454"/>
                  <a:pt x="1329238" y="244897"/>
                  <a:pt x="1330717" y="254818"/>
                </a:cubicBezTo>
                <a:cubicBezTo>
                  <a:pt x="1348944" y="240632"/>
                  <a:pt x="1358102" y="258108"/>
                  <a:pt x="1382372" y="253736"/>
                </a:cubicBezTo>
                <a:cubicBezTo>
                  <a:pt x="1393801" y="248369"/>
                  <a:pt x="1402047" y="247448"/>
                  <a:pt x="1413281" y="253220"/>
                </a:cubicBezTo>
                <a:cubicBezTo>
                  <a:pt x="1465930" y="227092"/>
                  <a:pt x="1445133" y="252051"/>
                  <a:pt x="1494404" y="242003"/>
                </a:cubicBezTo>
                <a:cubicBezTo>
                  <a:pt x="1536853" y="231436"/>
                  <a:pt x="1584973" y="224580"/>
                  <a:pt x="1626029" y="199353"/>
                </a:cubicBezTo>
                <a:cubicBezTo>
                  <a:pt x="1633565" y="192206"/>
                  <a:pt x="1652069" y="189501"/>
                  <a:pt x="1667354" y="193310"/>
                </a:cubicBezTo>
                <a:cubicBezTo>
                  <a:pt x="1669981" y="193966"/>
                  <a:pt x="1672417" y="194795"/>
                  <a:pt x="1674578" y="195769"/>
                </a:cubicBezTo>
                <a:cubicBezTo>
                  <a:pt x="1710071" y="191910"/>
                  <a:pt x="1839891" y="174674"/>
                  <a:pt x="1880316" y="170155"/>
                </a:cubicBezTo>
                <a:cubicBezTo>
                  <a:pt x="1883589" y="179337"/>
                  <a:pt x="1904031" y="162769"/>
                  <a:pt x="1917126" y="168655"/>
                </a:cubicBezTo>
                <a:cubicBezTo>
                  <a:pt x="1926505" y="173820"/>
                  <a:pt x="1934895" y="169998"/>
                  <a:pt x="1944692" y="169592"/>
                </a:cubicBezTo>
                <a:cubicBezTo>
                  <a:pt x="1957598" y="173652"/>
                  <a:pt x="1999691" y="166319"/>
                  <a:pt x="2010665" y="161060"/>
                </a:cubicBezTo>
                <a:cubicBezTo>
                  <a:pt x="2036890" y="142784"/>
                  <a:pt x="2096481" y="156356"/>
                  <a:pt x="2118270" y="142353"/>
                </a:cubicBezTo>
                <a:cubicBezTo>
                  <a:pt x="2126176" y="140299"/>
                  <a:pt x="2133912" y="139468"/>
                  <a:pt x="2141504" y="139398"/>
                </a:cubicBezTo>
                <a:lnTo>
                  <a:pt x="2162752" y="140940"/>
                </a:lnTo>
                <a:lnTo>
                  <a:pt x="2168793" y="144854"/>
                </a:lnTo>
                <a:lnTo>
                  <a:pt x="2181778" y="143885"/>
                </a:lnTo>
                <a:lnTo>
                  <a:pt x="2185499" y="144480"/>
                </a:lnTo>
                <a:cubicBezTo>
                  <a:pt x="2192607" y="145635"/>
                  <a:pt x="2199623" y="146640"/>
                  <a:pt x="2206566" y="147037"/>
                </a:cubicBezTo>
                <a:cubicBezTo>
                  <a:pt x="2197435" y="127408"/>
                  <a:pt x="2264127" y="147183"/>
                  <a:pt x="2244903" y="131308"/>
                </a:cubicBezTo>
                <a:cubicBezTo>
                  <a:pt x="2281469" y="130079"/>
                  <a:pt x="2253577" y="115293"/>
                  <a:pt x="2297531" y="129388"/>
                </a:cubicBezTo>
                <a:cubicBezTo>
                  <a:pt x="2354302" y="113338"/>
                  <a:pt x="2443792" y="119311"/>
                  <a:pt x="2488258" y="94958"/>
                </a:cubicBezTo>
                <a:cubicBezTo>
                  <a:pt x="2482735" y="104256"/>
                  <a:pt x="2506662" y="111470"/>
                  <a:pt x="2523236" y="106856"/>
                </a:cubicBezTo>
                <a:cubicBezTo>
                  <a:pt x="2503860" y="143341"/>
                  <a:pt x="2588767" y="73980"/>
                  <a:pt x="2603355" y="98877"/>
                </a:cubicBezTo>
                <a:cubicBezTo>
                  <a:pt x="2604074" y="75764"/>
                  <a:pt x="2678357" y="36570"/>
                  <a:pt x="2713319" y="55535"/>
                </a:cubicBezTo>
                <a:cubicBezTo>
                  <a:pt x="2766583" y="50906"/>
                  <a:pt x="2804300" y="31801"/>
                  <a:pt x="2860143" y="39439"/>
                </a:cubicBezTo>
                <a:cubicBezTo>
                  <a:pt x="2861876" y="36347"/>
                  <a:pt x="2864716" y="33758"/>
                  <a:pt x="2868320" y="31535"/>
                </a:cubicBezTo>
                <a:lnTo>
                  <a:pt x="2880379" y="26144"/>
                </a:lnTo>
                <a:lnTo>
                  <a:pt x="2882710" y="26536"/>
                </a:lnTo>
                <a:cubicBezTo>
                  <a:pt x="2891868" y="26606"/>
                  <a:pt x="2896557" y="25303"/>
                  <a:pt x="2899268" y="23397"/>
                </a:cubicBezTo>
                <a:lnTo>
                  <a:pt x="2901185" y="20606"/>
                </a:lnTo>
                <a:lnTo>
                  <a:pt x="2912009" y="17792"/>
                </a:lnTo>
                <a:lnTo>
                  <a:pt x="2931895" y="10473"/>
                </a:lnTo>
                <a:lnTo>
                  <a:pt x="2936965" y="10769"/>
                </a:lnTo>
                <a:lnTo>
                  <a:pt x="2969058" y="2323"/>
                </a:lnTo>
                <a:lnTo>
                  <a:pt x="2970141" y="2998"/>
                </a:lnTo>
                <a:cubicBezTo>
                  <a:pt x="2973299" y="4318"/>
                  <a:pt x="2977016" y="4929"/>
                  <a:pt x="2981985" y="4074"/>
                </a:cubicBezTo>
                <a:cubicBezTo>
                  <a:pt x="2983743" y="16976"/>
                  <a:pt x="2988657" y="7987"/>
                  <a:pt x="3003160" y="4325"/>
                </a:cubicBezTo>
                <a:cubicBezTo>
                  <a:pt x="3009129" y="23546"/>
                  <a:pt x="3044664" y="6144"/>
                  <a:pt x="3059919" y="14691"/>
                </a:cubicBezTo>
                <a:cubicBezTo>
                  <a:pt x="3070442" y="11568"/>
                  <a:pt x="3081678" y="8616"/>
                  <a:pt x="3093450" y="5974"/>
                </a:cubicBezTo>
                <a:lnTo>
                  <a:pt x="3188029" y="4647"/>
                </a:lnTo>
                <a:lnTo>
                  <a:pt x="3287078" y="20127"/>
                </a:lnTo>
                <a:cubicBezTo>
                  <a:pt x="3323715" y="20464"/>
                  <a:pt x="3355440" y="26213"/>
                  <a:pt x="3386448" y="22159"/>
                </a:cubicBezTo>
                <a:cubicBezTo>
                  <a:pt x="3399044" y="26631"/>
                  <a:pt x="3410916" y="28437"/>
                  <a:pt x="3422427" y="21744"/>
                </a:cubicBezTo>
                <a:cubicBezTo>
                  <a:pt x="3456617" y="23977"/>
                  <a:pt x="3464894" y="33535"/>
                  <a:pt x="3486559" y="26080"/>
                </a:cubicBezTo>
                <a:cubicBezTo>
                  <a:pt x="3505768" y="41541"/>
                  <a:pt x="3506905" y="35640"/>
                  <a:pt x="3515932" y="31213"/>
                </a:cubicBezTo>
                <a:lnTo>
                  <a:pt x="3517220" y="30897"/>
                </a:lnTo>
                <a:lnTo>
                  <a:pt x="3519845" y="33107"/>
                </a:lnTo>
                <a:lnTo>
                  <a:pt x="3525279" y="34130"/>
                </a:lnTo>
                <a:lnTo>
                  <a:pt x="3540113" y="33471"/>
                </a:lnTo>
                <a:lnTo>
                  <a:pt x="3545692" y="32654"/>
                </a:lnTo>
                <a:cubicBezTo>
                  <a:pt x="3549534" y="32302"/>
                  <a:pt x="3552087" y="32342"/>
                  <a:pt x="3553854" y="32669"/>
                </a:cubicBezTo>
                <a:lnTo>
                  <a:pt x="3554058" y="32851"/>
                </a:lnTo>
                <a:lnTo>
                  <a:pt x="3561703" y="32512"/>
                </a:lnTo>
                <a:cubicBezTo>
                  <a:pt x="3574605" y="31522"/>
                  <a:pt x="3587161" y="30167"/>
                  <a:pt x="3599112" y="28556"/>
                </a:cubicBezTo>
                <a:cubicBezTo>
                  <a:pt x="3609218" y="38704"/>
                  <a:pt x="3653377" y="26717"/>
                  <a:pt x="3648544" y="45847"/>
                </a:cubicBezTo>
                <a:cubicBezTo>
                  <a:pt x="3664665" y="44241"/>
                  <a:pt x="3674416" y="36298"/>
                  <a:pt x="3668987" y="48845"/>
                </a:cubicBezTo>
                <a:cubicBezTo>
                  <a:pt x="3674294" y="48677"/>
                  <a:pt x="3677564" y="49743"/>
                  <a:pt x="3679906" y="51414"/>
                </a:cubicBezTo>
                <a:lnTo>
                  <a:pt x="3680583" y="52200"/>
                </a:lnTo>
                <a:lnTo>
                  <a:pt x="3716448" y="48317"/>
                </a:lnTo>
                <a:lnTo>
                  <a:pt x="3721210" y="49261"/>
                </a:lnTo>
                <a:lnTo>
                  <a:pt x="3744585" y="44862"/>
                </a:lnTo>
                <a:lnTo>
                  <a:pt x="3756664" y="43587"/>
                </a:lnTo>
                <a:lnTo>
                  <a:pt x="3760076" y="41172"/>
                </a:lnTo>
                <a:cubicBezTo>
                  <a:pt x="3763760" y="39705"/>
                  <a:pt x="3769040" y="39072"/>
                  <a:pt x="3777900" y="40331"/>
                </a:cubicBezTo>
                <a:lnTo>
                  <a:pt x="3779950" y="41010"/>
                </a:lnTo>
                <a:lnTo>
                  <a:pt x="3794650" y="37433"/>
                </a:lnTo>
                <a:cubicBezTo>
                  <a:pt x="3799384" y="35781"/>
                  <a:pt x="3803575" y="33678"/>
                  <a:pt x="3806969" y="30953"/>
                </a:cubicBezTo>
                <a:cubicBezTo>
                  <a:pt x="3857022" y="45517"/>
                  <a:pt x="3904249" y="32192"/>
                  <a:pt x="3958577" y="34711"/>
                </a:cubicBezTo>
                <a:cubicBezTo>
                  <a:pt x="3982063" y="57372"/>
                  <a:pt x="4075943" y="29627"/>
                  <a:pt x="4089430" y="7656"/>
                </a:cubicBezTo>
                <a:cubicBezTo>
                  <a:pt x="4089735" y="26908"/>
                  <a:pt x="4157813" y="693"/>
                  <a:pt x="4175374" y="13"/>
                </a:cubicBez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4FBF3C0-51F3-D3E1-D389-3F61C3EDDE1B}"/>
              </a:ext>
            </a:extLst>
          </p:cNvPr>
          <p:cNvSpPr>
            <a:spLocks noGrp="1"/>
          </p:cNvSpPr>
          <p:nvPr>
            <p:ph type="title"/>
          </p:nvPr>
        </p:nvSpPr>
        <p:spPr>
          <a:xfrm>
            <a:off x="6242199" y="1453487"/>
            <a:ext cx="4503762" cy="2347414"/>
          </a:xfrm>
        </p:spPr>
        <p:txBody>
          <a:bodyPr vert="horz" lIns="91440" tIns="45720" rIns="91440" bIns="45720" rtlCol="0" anchor="b">
            <a:normAutofit fontScale="90000"/>
          </a:bodyPr>
          <a:lstStyle/>
          <a:p>
            <a:pPr algn="ctr"/>
            <a:r>
              <a:rPr lang="en-US" sz="2100" kern="1200" dirty="0">
                <a:solidFill>
                  <a:schemeClr val="tx1"/>
                </a:solidFill>
                <a:latin typeface="+mj-lt"/>
                <a:ea typeface="+mj-ea"/>
                <a:cs typeface="+mj-cs"/>
              </a:rPr>
              <a:t>Anywhere Collections are Located</a:t>
            </a:r>
            <a:br>
              <a:rPr lang="en-US" sz="2100" kern="1200" dirty="0">
                <a:solidFill>
                  <a:schemeClr val="tx1"/>
                </a:solidFill>
                <a:latin typeface="+mj-lt"/>
                <a:ea typeface="+mj-ea"/>
                <a:cs typeface="+mj-cs"/>
              </a:rPr>
            </a:br>
            <a:br>
              <a:rPr lang="en-US" sz="2100" kern="1200" dirty="0">
                <a:solidFill>
                  <a:schemeClr val="tx1"/>
                </a:solidFill>
                <a:latin typeface="+mj-lt"/>
                <a:ea typeface="+mj-ea"/>
                <a:cs typeface="+mj-cs"/>
              </a:rPr>
            </a:br>
            <a:r>
              <a:rPr lang="en-US" sz="2100" kern="1200" dirty="0">
                <a:solidFill>
                  <a:schemeClr val="tx1"/>
                </a:solidFill>
                <a:latin typeface="+mj-lt"/>
                <a:ea typeface="+mj-ea"/>
                <a:cs typeface="+mj-cs"/>
              </a:rPr>
              <a:t>~Exhibit Spaces</a:t>
            </a:r>
            <a:br>
              <a:rPr lang="en-US" sz="2100" kern="1200" dirty="0">
                <a:solidFill>
                  <a:schemeClr val="tx1"/>
                </a:solidFill>
                <a:latin typeface="+mj-lt"/>
                <a:ea typeface="+mj-ea"/>
                <a:cs typeface="+mj-cs"/>
              </a:rPr>
            </a:br>
            <a:r>
              <a:rPr lang="en-US" sz="2100" kern="1200" dirty="0">
                <a:solidFill>
                  <a:schemeClr val="tx1"/>
                </a:solidFill>
                <a:latin typeface="+mj-lt"/>
                <a:ea typeface="+mj-ea"/>
                <a:cs typeface="+mj-cs"/>
              </a:rPr>
              <a:t>~Furnished </a:t>
            </a:r>
            <a:r>
              <a:rPr lang="en-US" sz="2100" dirty="0"/>
              <a:t>Rooms</a:t>
            </a:r>
            <a:br>
              <a:rPr lang="en-US" sz="2100" dirty="0"/>
            </a:br>
            <a:r>
              <a:rPr lang="en-US" sz="2100" dirty="0"/>
              <a:t>~Collections Storage</a:t>
            </a:r>
            <a:br>
              <a:rPr lang="en-US" sz="2100" kern="1200" dirty="0">
                <a:solidFill>
                  <a:schemeClr val="tx1"/>
                </a:solidFill>
                <a:latin typeface="+mj-lt"/>
                <a:ea typeface="+mj-ea"/>
                <a:cs typeface="+mj-cs"/>
              </a:rPr>
            </a:br>
            <a:r>
              <a:rPr lang="en-US" sz="2100" kern="1200" dirty="0">
                <a:solidFill>
                  <a:schemeClr val="tx1"/>
                </a:solidFill>
                <a:latin typeface="+mj-lt"/>
                <a:ea typeface="+mj-ea"/>
                <a:cs typeface="+mj-cs"/>
              </a:rPr>
              <a:t>~Offices/Public Spaces</a:t>
            </a:r>
            <a:br>
              <a:rPr lang="en-US" sz="2100" kern="1200" dirty="0">
                <a:solidFill>
                  <a:schemeClr val="tx1"/>
                </a:solidFill>
                <a:latin typeface="+mj-lt"/>
                <a:ea typeface="+mj-ea"/>
                <a:cs typeface="+mj-cs"/>
              </a:rPr>
            </a:br>
            <a:r>
              <a:rPr lang="en-US" sz="2100" kern="1200" dirty="0">
                <a:solidFill>
                  <a:schemeClr val="tx1"/>
                </a:solidFill>
                <a:latin typeface="+mj-lt"/>
                <a:ea typeface="+mj-ea"/>
                <a:cs typeface="+mj-cs"/>
              </a:rPr>
              <a:t>~</a:t>
            </a:r>
            <a:br>
              <a:rPr lang="en-US" sz="2100" kern="1200" dirty="0">
                <a:solidFill>
                  <a:schemeClr val="tx1"/>
                </a:solidFill>
                <a:latin typeface="+mj-lt"/>
                <a:ea typeface="+mj-ea"/>
                <a:cs typeface="+mj-cs"/>
              </a:rPr>
            </a:br>
            <a:endParaRPr lang="en-US" sz="2100" kern="1200" dirty="0">
              <a:solidFill>
                <a:schemeClr val="tx1"/>
              </a:solidFill>
              <a:latin typeface="+mj-lt"/>
              <a:ea typeface="+mj-ea"/>
              <a:cs typeface="+mj-cs"/>
            </a:endParaRPr>
          </a:p>
        </p:txBody>
      </p:sp>
      <p:sp>
        <p:nvSpPr>
          <p:cNvPr id="20" name="Rectangle 6">
            <a:extLst>
              <a:ext uri="{FF2B5EF4-FFF2-40B4-BE49-F238E27FC236}">
                <a16:creationId xmlns:a16="http://schemas.microsoft.com/office/drawing/2014/main" id="{7E9BC5A7-E99D-4CB8-86D2-F5503FB399F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209800" y="294856"/>
            <a:ext cx="1367625" cy="428984"/>
          </a:xfrm>
          <a:custGeom>
            <a:avLst/>
            <a:gdLst>
              <a:gd name="connsiteX0" fmla="*/ 0 w 2142503"/>
              <a:gd name="connsiteY0" fmla="*/ 0 h 571500"/>
              <a:gd name="connsiteX1" fmla="*/ 2142503 w 2142503"/>
              <a:gd name="connsiteY1" fmla="*/ 0 h 571500"/>
              <a:gd name="connsiteX2" fmla="*/ 2142503 w 2142503"/>
              <a:gd name="connsiteY2" fmla="*/ 571500 h 571500"/>
              <a:gd name="connsiteX3" fmla="*/ 0 w 2142503"/>
              <a:gd name="connsiteY3" fmla="*/ 571500 h 571500"/>
              <a:gd name="connsiteX4" fmla="*/ 0 w 2142503"/>
              <a:gd name="connsiteY4" fmla="*/ 0 h 571500"/>
              <a:gd name="connsiteX0" fmla="*/ 0 w 2142503"/>
              <a:gd name="connsiteY0" fmla="*/ 0 h 582145"/>
              <a:gd name="connsiteX1" fmla="*/ 2142503 w 2142503"/>
              <a:gd name="connsiteY1" fmla="*/ 0 h 582145"/>
              <a:gd name="connsiteX2" fmla="*/ 2142503 w 2142503"/>
              <a:gd name="connsiteY2" fmla="*/ 571500 h 582145"/>
              <a:gd name="connsiteX3" fmla="*/ 2050917 w 2142503"/>
              <a:gd name="connsiteY3" fmla="*/ 582088 h 582145"/>
              <a:gd name="connsiteX4" fmla="*/ 0 w 2142503"/>
              <a:gd name="connsiteY4" fmla="*/ 571500 h 582145"/>
              <a:gd name="connsiteX5" fmla="*/ 0 w 2142503"/>
              <a:gd name="connsiteY5" fmla="*/ 0 h 582145"/>
              <a:gd name="connsiteX0" fmla="*/ 0 w 2159832"/>
              <a:gd name="connsiteY0" fmla="*/ 0 h 582145"/>
              <a:gd name="connsiteX1" fmla="*/ 2142503 w 2159832"/>
              <a:gd name="connsiteY1" fmla="*/ 0 h 582145"/>
              <a:gd name="connsiteX2" fmla="*/ 2159829 w 2159832"/>
              <a:gd name="connsiteY2" fmla="*/ 96526 h 582145"/>
              <a:gd name="connsiteX3" fmla="*/ 2142503 w 2159832"/>
              <a:gd name="connsiteY3" fmla="*/ 571500 h 582145"/>
              <a:gd name="connsiteX4" fmla="*/ 2050917 w 2159832"/>
              <a:gd name="connsiteY4" fmla="*/ 582088 h 582145"/>
              <a:gd name="connsiteX5" fmla="*/ 0 w 2159832"/>
              <a:gd name="connsiteY5" fmla="*/ 571500 h 582145"/>
              <a:gd name="connsiteX6" fmla="*/ 0 w 2159832"/>
              <a:gd name="connsiteY6" fmla="*/ 0 h 582145"/>
              <a:gd name="connsiteX0" fmla="*/ 0 w 2159832"/>
              <a:gd name="connsiteY0" fmla="*/ 12386 h 594531"/>
              <a:gd name="connsiteX1" fmla="*/ 67826 w 2159832"/>
              <a:gd name="connsiteY1" fmla="*/ 0 h 594531"/>
              <a:gd name="connsiteX2" fmla="*/ 2142503 w 2159832"/>
              <a:gd name="connsiteY2" fmla="*/ 12386 h 594531"/>
              <a:gd name="connsiteX3" fmla="*/ 2159829 w 2159832"/>
              <a:gd name="connsiteY3" fmla="*/ 108912 h 594531"/>
              <a:gd name="connsiteX4" fmla="*/ 2142503 w 2159832"/>
              <a:gd name="connsiteY4" fmla="*/ 583886 h 594531"/>
              <a:gd name="connsiteX5" fmla="*/ 2050917 w 2159832"/>
              <a:gd name="connsiteY5" fmla="*/ 594474 h 594531"/>
              <a:gd name="connsiteX6" fmla="*/ 0 w 2159832"/>
              <a:gd name="connsiteY6" fmla="*/ 583886 h 594531"/>
              <a:gd name="connsiteX7" fmla="*/ 0 w 2159832"/>
              <a:gd name="connsiteY7" fmla="*/ 12386 h 594531"/>
              <a:gd name="connsiteX0" fmla="*/ 0 w 2168908"/>
              <a:gd name="connsiteY0" fmla="*/ 26000 h 594531"/>
              <a:gd name="connsiteX1" fmla="*/ 76902 w 2168908"/>
              <a:gd name="connsiteY1" fmla="*/ 0 h 594531"/>
              <a:gd name="connsiteX2" fmla="*/ 2151579 w 2168908"/>
              <a:gd name="connsiteY2" fmla="*/ 12386 h 594531"/>
              <a:gd name="connsiteX3" fmla="*/ 2168905 w 2168908"/>
              <a:gd name="connsiteY3" fmla="*/ 108912 h 594531"/>
              <a:gd name="connsiteX4" fmla="*/ 2151579 w 2168908"/>
              <a:gd name="connsiteY4" fmla="*/ 583886 h 594531"/>
              <a:gd name="connsiteX5" fmla="*/ 2059993 w 2168908"/>
              <a:gd name="connsiteY5" fmla="*/ 594474 h 594531"/>
              <a:gd name="connsiteX6" fmla="*/ 9076 w 2168908"/>
              <a:gd name="connsiteY6" fmla="*/ 583886 h 594531"/>
              <a:gd name="connsiteX7" fmla="*/ 0 w 2168908"/>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5393 w 2174301"/>
              <a:gd name="connsiteY0" fmla="*/ 26000 h 594531"/>
              <a:gd name="connsiteX1" fmla="*/ 82295 w 2174301"/>
              <a:gd name="connsiteY1" fmla="*/ 0 h 594531"/>
              <a:gd name="connsiteX2" fmla="*/ 2156972 w 2174301"/>
              <a:gd name="connsiteY2" fmla="*/ 12386 h 594531"/>
              <a:gd name="connsiteX3" fmla="*/ 2174298 w 2174301"/>
              <a:gd name="connsiteY3" fmla="*/ 108912 h 594531"/>
              <a:gd name="connsiteX4" fmla="*/ 2156972 w 2174301"/>
              <a:gd name="connsiteY4" fmla="*/ 583886 h 594531"/>
              <a:gd name="connsiteX5" fmla="*/ 2065386 w 2174301"/>
              <a:gd name="connsiteY5" fmla="*/ 594474 h 594531"/>
              <a:gd name="connsiteX6" fmla="*/ 14469 w 2174301"/>
              <a:gd name="connsiteY6" fmla="*/ 583886 h 594531"/>
              <a:gd name="connsiteX7" fmla="*/ 5393 w 2174301"/>
              <a:gd name="connsiteY7" fmla="*/ 26000 h 594531"/>
              <a:gd name="connsiteX0" fmla="*/ 147197 w 2316105"/>
              <a:gd name="connsiteY0" fmla="*/ 26000 h 594531"/>
              <a:gd name="connsiteX1" fmla="*/ 224099 w 2316105"/>
              <a:gd name="connsiteY1" fmla="*/ 0 h 594531"/>
              <a:gd name="connsiteX2" fmla="*/ 2298776 w 2316105"/>
              <a:gd name="connsiteY2" fmla="*/ 12386 h 594531"/>
              <a:gd name="connsiteX3" fmla="*/ 2316102 w 2316105"/>
              <a:gd name="connsiteY3" fmla="*/ 108912 h 594531"/>
              <a:gd name="connsiteX4" fmla="*/ 2298776 w 2316105"/>
              <a:gd name="connsiteY4" fmla="*/ 583886 h 594531"/>
              <a:gd name="connsiteX5" fmla="*/ 2207190 w 2316105"/>
              <a:gd name="connsiteY5" fmla="*/ 594474 h 594531"/>
              <a:gd name="connsiteX6" fmla="*/ 156273 w 2316105"/>
              <a:gd name="connsiteY6" fmla="*/ 583886 h 594531"/>
              <a:gd name="connsiteX7" fmla="*/ 142416 w 2316105"/>
              <a:gd name="connsiteY7" fmla="*/ 235975 h 594531"/>
              <a:gd name="connsiteX8" fmla="*/ 147197 w 2316105"/>
              <a:gd name="connsiteY8" fmla="*/ 26000 h 594531"/>
              <a:gd name="connsiteX0" fmla="*/ 154684 w 2323592"/>
              <a:gd name="connsiteY0" fmla="*/ 26000 h 594531"/>
              <a:gd name="connsiteX1" fmla="*/ 231586 w 2323592"/>
              <a:gd name="connsiteY1" fmla="*/ 0 h 594531"/>
              <a:gd name="connsiteX2" fmla="*/ 2306263 w 2323592"/>
              <a:gd name="connsiteY2" fmla="*/ 12386 h 594531"/>
              <a:gd name="connsiteX3" fmla="*/ 2323589 w 2323592"/>
              <a:gd name="connsiteY3" fmla="*/ 108912 h 594531"/>
              <a:gd name="connsiteX4" fmla="*/ 2306263 w 2323592"/>
              <a:gd name="connsiteY4" fmla="*/ 583886 h 594531"/>
              <a:gd name="connsiteX5" fmla="*/ 2214677 w 2323592"/>
              <a:gd name="connsiteY5" fmla="*/ 594474 h 594531"/>
              <a:gd name="connsiteX6" fmla="*/ 163760 w 2323592"/>
              <a:gd name="connsiteY6" fmla="*/ 583886 h 594531"/>
              <a:gd name="connsiteX7" fmla="*/ 158979 w 2323592"/>
              <a:gd name="connsiteY7" fmla="*/ 403879 h 594531"/>
              <a:gd name="connsiteX8" fmla="*/ 149903 w 2323592"/>
              <a:gd name="connsiteY8" fmla="*/ 235975 h 594531"/>
              <a:gd name="connsiteX9" fmla="*/ 154684 w 2323592"/>
              <a:gd name="connsiteY9" fmla="*/ 26000 h 594531"/>
              <a:gd name="connsiteX0" fmla="*/ 13665 w 2182573"/>
              <a:gd name="connsiteY0" fmla="*/ 26000 h 594531"/>
              <a:gd name="connsiteX1" fmla="*/ 90567 w 2182573"/>
              <a:gd name="connsiteY1" fmla="*/ 0 h 594531"/>
              <a:gd name="connsiteX2" fmla="*/ 2165244 w 2182573"/>
              <a:gd name="connsiteY2" fmla="*/ 12386 h 594531"/>
              <a:gd name="connsiteX3" fmla="*/ 2182570 w 2182573"/>
              <a:gd name="connsiteY3" fmla="*/ 108912 h 594531"/>
              <a:gd name="connsiteX4" fmla="*/ 2165244 w 2182573"/>
              <a:gd name="connsiteY4" fmla="*/ 583886 h 594531"/>
              <a:gd name="connsiteX5" fmla="*/ 2073658 w 2182573"/>
              <a:gd name="connsiteY5" fmla="*/ 594474 h 594531"/>
              <a:gd name="connsiteX6" fmla="*/ 22741 w 2182573"/>
              <a:gd name="connsiteY6" fmla="*/ 583886 h 594531"/>
              <a:gd name="connsiteX7" fmla="*/ 17960 w 2182573"/>
              <a:gd name="connsiteY7" fmla="*/ 403879 h 594531"/>
              <a:gd name="connsiteX8" fmla="*/ 8884 w 2182573"/>
              <a:gd name="connsiteY8" fmla="*/ 235975 h 594531"/>
              <a:gd name="connsiteX9" fmla="*/ 13665 w 2182573"/>
              <a:gd name="connsiteY9" fmla="*/ 26000 h 594531"/>
              <a:gd name="connsiteX0" fmla="*/ 13665 w 2202120"/>
              <a:gd name="connsiteY0" fmla="*/ 26000 h 594531"/>
              <a:gd name="connsiteX1" fmla="*/ 90567 w 2202120"/>
              <a:gd name="connsiteY1" fmla="*/ 0 h 594531"/>
              <a:gd name="connsiteX2" fmla="*/ 2165244 w 2202120"/>
              <a:gd name="connsiteY2" fmla="*/ 12386 h 594531"/>
              <a:gd name="connsiteX3" fmla="*/ 2182570 w 2202120"/>
              <a:gd name="connsiteY3" fmla="*/ 108912 h 594531"/>
              <a:gd name="connsiteX4" fmla="*/ 2192471 w 2202120"/>
              <a:gd name="connsiteY4" fmla="*/ 583886 h 594531"/>
              <a:gd name="connsiteX5" fmla="*/ 2073658 w 2202120"/>
              <a:gd name="connsiteY5" fmla="*/ 594474 h 594531"/>
              <a:gd name="connsiteX6" fmla="*/ 22741 w 2202120"/>
              <a:gd name="connsiteY6" fmla="*/ 583886 h 594531"/>
              <a:gd name="connsiteX7" fmla="*/ 17960 w 2202120"/>
              <a:gd name="connsiteY7" fmla="*/ 403879 h 594531"/>
              <a:gd name="connsiteX8" fmla="*/ 8884 w 2202120"/>
              <a:gd name="connsiteY8" fmla="*/ 235975 h 594531"/>
              <a:gd name="connsiteX9" fmla="*/ 13665 w 2202120"/>
              <a:gd name="connsiteY9" fmla="*/ 26000 h 594531"/>
              <a:gd name="connsiteX0" fmla="*/ 13665 w 2202036"/>
              <a:gd name="connsiteY0" fmla="*/ 26000 h 594531"/>
              <a:gd name="connsiteX1" fmla="*/ 90567 w 2202036"/>
              <a:gd name="connsiteY1" fmla="*/ 0 h 594531"/>
              <a:gd name="connsiteX2" fmla="*/ 2165244 w 2202036"/>
              <a:gd name="connsiteY2" fmla="*/ 12386 h 594531"/>
              <a:gd name="connsiteX3" fmla="*/ 2182570 w 2202036"/>
              <a:gd name="connsiteY3" fmla="*/ 108912 h 594531"/>
              <a:gd name="connsiteX4" fmla="*/ 2191645 w 2202036"/>
              <a:gd name="connsiteY4" fmla="*/ 422031 h 594531"/>
              <a:gd name="connsiteX5" fmla="*/ 2192471 w 2202036"/>
              <a:gd name="connsiteY5" fmla="*/ 583886 h 594531"/>
              <a:gd name="connsiteX6" fmla="*/ 2073658 w 2202036"/>
              <a:gd name="connsiteY6" fmla="*/ 594474 h 594531"/>
              <a:gd name="connsiteX7" fmla="*/ 22741 w 2202036"/>
              <a:gd name="connsiteY7" fmla="*/ 583886 h 594531"/>
              <a:gd name="connsiteX8" fmla="*/ 17960 w 2202036"/>
              <a:gd name="connsiteY8" fmla="*/ 403879 h 594531"/>
              <a:gd name="connsiteX9" fmla="*/ 8884 w 2202036"/>
              <a:gd name="connsiteY9" fmla="*/ 235975 h 594531"/>
              <a:gd name="connsiteX10" fmla="*/ 13665 w 2202036"/>
              <a:gd name="connsiteY10" fmla="*/ 26000 h 594531"/>
              <a:gd name="connsiteX0" fmla="*/ 142254 w 2330625"/>
              <a:gd name="connsiteY0" fmla="*/ 26000 h 594531"/>
              <a:gd name="connsiteX1" fmla="*/ 219156 w 2330625"/>
              <a:gd name="connsiteY1" fmla="*/ 0 h 594531"/>
              <a:gd name="connsiteX2" fmla="*/ 2293833 w 2330625"/>
              <a:gd name="connsiteY2" fmla="*/ 12386 h 594531"/>
              <a:gd name="connsiteX3" fmla="*/ 2311159 w 2330625"/>
              <a:gd name="connsiteY3" fmla="*/ 108912 h 594531"/>
              <a:gd name="connsiteX4" fmla="*/ 2320234 w 2330625"/>
              <a:gd name="connsiteY4" fmla="*/ 422031 h 594531"/>
              <a:gd name="connsiteX5" fmla="*/ 2321060 w 2330625"/>
              <a:gd name="connsiteY5" fmla="*/ 583886 h 594531"/>
              <a:gd name="connsiteX6" fmla="*/ 2202247 w 2330625"/>
              <a:gd name="connsiteY6" fmla="*/ 594474 h 594531"/>
              <a:gd name="connsiteX7" fmla="*/ 151330 w 2330625"/>
              <a:gd name="connsiteY7" fmla="*/ 583886 h 594531"/>
              <a:gd name="connsiteX8" fmla="*/ 155624 w 2330625"/>
              <a:gd name="connsiteY8" fmla="*/ 512790 h 594531"/>
              <a:gd name="connsiteX9" fmla="*/ 146549 w 2330625"/>
              <a:gd name="connsiteY9" fmla="*/ 403879 h 594531"/>
              <a:gd name="connsiteX10" fmla="*/ 137473 w 2330625"/>
              <a:gd name="connsiteY10" fmla="*/ 235975 h 594531"/>
              <a:gd name="connsiteX11" fmla="*/ 142254 w 2330625"/>
              <a:gd name="connsiteY11" fmla="*/ 26000 h 594531"/>
              <a:gd name="connsiteX0" fmla="*/ 13413 w 2201784"/>
              <a:gd name="connsiteY0" fmla="*/ 26000 h 594531"/>
              <a:gd name="connsiteX1" fmla="*/ 90315 w 2201784"/>
              <a:gd name="connsiteY1" fmla="*/ 0 h 594531"/>
              <a:gd name="connsiteX2" fmla="*/ 2164992 w 2201784"/>
              <a:gd name="connsiteY2" fmla="*/ 12386 h 594531"/>
              <a:gd name="connsiteX3" fmla="*/ 2182318 w 2201784"/>
              <a:gd name="connsiteY3" fmla="*/ 108912 h 594531"/>
              <a:gd name="connsiteX4" fmla="*/ 2191393 w 2201784"/>
              <a:gd name="connsiteY4" fmla="*/ 422031 h 594531"/>
              <a:gd name="connsiteX5" fmla="*/ 2192219 w 2201784"/>
              <a:gd name="connsiteY5" fmla="*/ 583886 h 594531"/>
              <a:gd name="connsiteX6" fmla="*/ 2073406 w 2201784"/>
              <a:gd name="connsiteY6" fmla="*/ 594474 h 594531"/>
              <a:gd name="connsiteX7" fmla="*/ 22489 w 2201784"/>
              <a:gd name="connsiteY7" fmla="*/ 583886 h 594531"/>
              <a:gd name="connsiteX8" fmla="*/ 26783 w 2201784"/>
              <a:gd name="connsiteY8" fmla="*/ 512790 h 594531"/>
              <a:gd name="connsiteX9" fmla="*/ 17708 w 2201784"/>
              <a:gd name="connsiteY9" fmla="*/ 403879 h 594531"/>
              <a:gd name="connsiteX10" fmla="*/ 8632 w 2201784"/>
              <a:gd name="connsiteY10" fmla="*/ 235975 h 594531"/>
              <a:gd name="connsiteX11" fmla="*/ 13413 w 2201784"/>
              <a:gd name="connsiteY11" fmla="*/ 26000 h 59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1784" h="594531">
                <a:moveTo>
                  <a:pt x="13413" y="26000"/>
                </a:moveTo>
                <a:cubicBezTo>
                  <a:pt x="37534" y="24897"/>
                  <a:pt x="66194" y="1103"/>
                  <a:pt x="90315" y="0"/>
                </a:cubicBezTo>
                <a:lnTo>
                  <a:pt x="2164992" y="12386"/>
                </a:lnTo>
                <a:cubicBezTo>
                  <a:pt x="2164717" y="43049"/>
                  <a:pt x="2182593" y="78249"/>
                  <a:pt x="2182318" y="108912"/>
                </a:cubicBezTo>
                <a:cubicBezTo>
                  <a:pt x="2188231" y="177186"/>
                  <a:pt x="2189743" y="342869"/>
                  <a:pt x="2191393" y="422031"/>
                </a:cubicBezTo>
                <a:cubicBezTo>
                  <a:pt x="2193043" y="501193"/>
                  <a:pt x="2213396" y="555146"/>
                  <a:pt x="2192219" y="583886"/>
                </a:cubicBezTo>
                <a:cubicBezTo>
                  <a:pt x="2172279" y="582877"/>
                  <a:pt x="2093346" y="595483"/>
                  <a:pt x="2073406" y="594474"/>
                </a:cubicBezTo>
                <a:lnTo>
                  <a:pt x="22489" y="583886"/>
                </a:lnTo>
                <a:cubicBezTo>
                  <a:pt x="5849" y="592962"/>
                  <a:pt x="27580" y="542791"/>
                  <a:pt x="26783" y="512790"/>
                </a:cubicBezTo>
                <a:cubicBezTo>
                  <a:pt x="25986" y="482789"/>
                  <a:pt x="18464" y="450015"/>
                  <a:pt x="17708" y="403879"/>
                </a:cubicBezTo>
                <a:cubicBezTo>
                  <a:pt x="16952" y="357743"/>
                  <a:pt x="-14855" y="308787"/>
                  <a:pt x="8632" y="235975"/>
                </a:cubicBezTo>
                <a:cubicBezTo>
                  <a:pt x="7119" y="142994"/>
                  <a:pt x="-201" y="65329"/>
                  <a:pt x="13413" y="26000"/>
                </a:cubicBezTo>
                <a:close/>
              </a:path>
            </a:pathLst>
          </a:custGeom>
          <a:solidFill>
            <a:srgbClr val="D9D4D0">
              <a:alpha val="50000"/>
            </a:srgbClr>
          </a:solidFill>
          <a:ln>
            <a:noFill/>
          </a:ln>
          <a:effectLst>
            <a:softEdge rad="63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00F1F55A-4A57-4DB9-A6A9-7694CE850C1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39296" y="3226895"/>
            <a:ext cx="4016142" cy="2796499"/>
          </a:xfrm>
          <a:custGeom>
            <a:avLst/>
            <a:gdLst>
              <a:gd name="connsiteX0" fmla="*/ 0 w 2400300"/>
              <a:gd name="connsiteY0" fmla="*/ 0 h 2400300"/>
              <a:gd name="connsiteX1" fmla="*/ 2400300 w 2400300"/>
              <a:gd name="connsiteY1" fmla="*/ 0 h 2400300"/>
              <a:gd name="connsiteX2" fmla="*/ 2400300 w 2400300"/>
              <a:gd name="connsiteY2" fmla="*/ 2400300 h 2400300"/>
              <a:gd name="connsiteX3" fmla="*/ 0 w 2400300"/>
              <a:gd name="connsiteY3" fmla="*/ 2400300 h 2400300"/>
            </a:gdLst>
            <a:ahLst/>
            <a:cxnLst>
              <a:cxn ang="0">
                <a:pos x="connsiteX0" y="connsiteY0"/>
              </a:cxn>
              <a:cxn ang="0">
                <a:pos x="connsiteX1" y="connsiteY1"/>
              </a:cxn>
              <a:cxn ang="0">
                <a:pos x="connsiteX2" y="connsiteY2"/>
              </a:cxn>
              <a:cxn ang="0">
                <a:pos x="connsiteX3" y="connsiteY3"/>
              </a:cxn>
            </a:cxnLst>
            <a:rect l="l" t="t" r="r" b="b"/>
            <a:pathLst>
              <a:path w="2400300" h="2400300">
                <a:moveTo>
                  <a:pt x="0" y="0"/>
                </a:moveTo>
                <a:lnTo>
                  <a:pt x="2400300" y="0"/>
                </a:lnTo>
                <a:lnTo>
                  <a:pt x="2400300" y="2400300"/>
                </a:lnTo>
                <a:lnTo>
                  <a:pt x="0" y="2400300"/>
                </a:lnTo>
                <a:close/>
              </a:path>
            </a:pathLst>
          </a:custGeom>
          <a:solidFill>
            <a:srgbClr val="F5F6F5"/>
          </a:solidFill>
          <a:ln>
            <a:noFill/>
          </a:ln>
          <a:effectLst>
            <a:outerShdw blurRad="25400" dist="25400" dir="3000000" algn="tl"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Picture 5" descr="A picture containing indoor, cluttered, shop, several&#10;&#10;Description automatically generated">
            <a:extLst>
              <a:ext uri="{FF2B5EF4-FFF2-40B4-BE49-F238E27FC236}">
                <a16:creationId xmlns:a16="http://schemas.microsoft.com/office/drawing/2014/main" id="{CE7C47BD-392C-2026-D637-064888CBAD74}"/>
              </a:ext>
            </a:extLst>
          </p:cNvPr>
          <p:cNvPicPr>
            <a:picLocks noChangeAspect="1"/>
          </p:cNvPicPr>
          <p:nvPr/>
        </p:nvPicPr>
        <p:blipFill rotWithShape="1">
          <a:blip r:embed="rId3">
            <a:extLst>
              <a:ext uri="{28A0092B-C50C-407E-A947-70E740481C1C}">
                <a14:useLocalDpi xmlns:a14="http://schemas.microsoft.com/office/drawing/2010/main" val="0"/>
              </a:ext>
            </a:extLst>
          </a:blip>
          <a:srcRect t="9308" r="-4" b="1523"/>
          <a:stretch/>
        </p:blipFill>
        <p:spPr>
          <a:xfrm>
            <a:off x="3957765" y="3906306"/>
            <a:ext cx="4186572" cy="2803532"/>
          </a:xfrm>
          <a:prstGeom prst="rect">
            <a:avLst/>
          </a:prstGeom>
        </p:spPr>
      </p:pic>
      <p:sp>
        <p:nvSpPr>
          <p:cNvPr id="24" name="Freeform: Shape 23">
            <a:extLst>
              <a:ext uri="{FF2B5EF4-FFF2-40B4-BE49-F238E27FC236}">
                <a16:creationId xmlns:a16="http://schemas.microsoft.com/office/drawing/2014/main" id="{00E73C34-7109-4ED8-9584-8259F38771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65702" y="624293"/>
            <a:ext cx="4002888" cy="2861953"/>
          </a:xfrm>
          <a:custGeom>
            <a:avLst/>
            <a:gdLst>
              <a:gd name="connsiteX0" fmla="*/ 0 w 2400300"/>
              <a:gd name="connsiteY0" fmla="*/ 0 h 2400300"/>
              <a:gd name="connsiteX1" fmla="*/ 2400300 w 2400300"/>
              <a:gd name="connsiteY1" fmla="*/ 0 h 2400300"/>
              <a:gd name="connsiteX2" fmla="*/ 2400300 w 2400300"/>
              <a:gd name="connsiteY2" fmla="*/ 2400300 h 2400300"/>
              <a:gd name="connsiteX3" fmla="*/ 0 w 2400300"/>
              <a:gd name="connsiteY3" fmla="*/ 2400300 h 2400300"/>
            </a:gdLst>
            <a:ahLst/>
            <a:cxnLst>
              <a:cxn ang="0">
                <a:pos x="connsiteX0" y="connsiteY0"/>
              </a:cxn>
              <a:cxn ang="0">
                <a:pos x="connsiteX1" y="connsiteY1"/>
              </a:cxn>
              <a:cxn ang="0">
                <a:pos x="connsiteX2" y="connsiteY2"/>
              </a:cxn>
              <a:cxn ang="0">
                <a:pos x="connsiteX3" y="connsiteY3"/>
              </a:cxn>
            </a:cxnLst>
            <a:rect l="l" t="t" r="r" b="b"/>
            <a:pathLst>
              <a:path w="2400300" h="2400300">
                <a:moveTo>
                  <a:pt x="0" y="0"/>
                </a:moveTo>
                <a:lnTo>
                  <a:pt x="2400300" y="0"/>
                </a:lnTo>
                <a:lnTo>
                  <a:pt x="2400300" y="2400300"/>
                </a:lnTo>
                <a:lnTo>
                  <a:pt x="0" y="2400300"/>
                </a:lnTo>
                <a:close/>
              </a:path>
            </a:pathLst>
          </a:custGeom>
          <a:solidFill>
            <a:srgbClr val="F5F6F5"/>
          </a:solidFill>
          <a:ln>
            <a:noFill/>
          </a:ln>
          <a:effectLst>
            <a:outerShdw blurRad="25400" dist="25400" dir="3000000" algn="tl"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descr="A picture containing floor, indoor, chair, room&#10;&#10;Description automatically generated">
            <a:extLst>
              <a:ext uri="{FF2B5EF4-FFF2-40B4-BE49-F238E27FC236}">
                <a16:creationId xmlns:a16="http://schemas.microsoft.com/office/drawing/2014/main" id="{230059B6-E318-3007-0D3E-A08B6B367AA7}"/>
              </a:ext>
            </a:extLst>
          </p:cNvPr>
          <p:cNvPicPr>
            <a:picLocks noChangeAspect="1"/>
          </p:cNvPicPr>
          <p:nvPr/>
        </p:nvPicPr>
        <p:blipFill rotWithShape="1">
          <a:blip r:embed="rId4">
            <a:extLst>
              <a:ext uri="{28A0092B-C50C-407E-A947-70E740481C1C}">
                <a14:useLocalDpi xmlns:a14="http://schemas.microsoft.com/office/drawing/2010/main" val="0"/>
              </a:ext>
            </a:extLst>
          </a:blip>
          <a:srcRect t="24696" r="2" b="29505"/>
          <a:stretch/>
        </p:blipFill>
        <p:spPr>
          <a:xfrm>
            <a:off x="1024468" y="729667"/>
            <a:ext cx="4317958" cy="3055784"/>
          </a:xfrm>
          <a:prstGeom prst="rect">
            <a:avLst/>
          </a:prstGeom>
        </p:spPr>
      </p:pic>
    </p:spTree>
    <p:extLst>
      <p:ext uri="{BB962C8B-B14F-4D97-AF65-F5344CB8AC3E}">
        <p14:creationId xmlns:p14="http://schemas.microsoft.com/office/powerpoint/2010/main" val="3505630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iterate>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5">
            <a:extLst>
              <a:ext uri="{FF2B5EF4-FFF2-40B4-BE49-F238E27FC236}">
                <a16:creationId xmlns:a16="http://schemas.microsoft.com/office/drawing/2014/main" id="{0E3596DD-156A-473E-9BB3-C6A29F7574E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2C46C4D6-C474-4E92-B52E-944C1118F7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5962785" cy="6858000"/>
          </a:xfrm>
          <a:custGeom>
            <a:avLst/>
            <a:gdLst>
              <a:gd name="connsiteX0" fmla="*/ 1044839 w 5962785"/>
              <a:gd name="connsiteY0" fmla="*/ 0 h 6858000"/>
              <a:gd name="connsiteX1" fmla="*/ 5962785 w 5962785"/>
              <a:gd name="connsiteY1" fmla="*/ 0 h 6858000"/>
              <a:gd name="connsiteX2" fmla="*/ 5962785 w 5962785"/>
              <a:gd name="connsiteY2" fmla="*/ 6858000 h 6858000"/>
              <a:gd name="connsiteX3" fmla="*/ 1469886 w 5962785"/>
              <a:gd name="connsiteY3" fmla="*/ 6858000 h 6858000"/>
              <a:gd name="connsiteX4" fmla="*/ 1416006 w 5962785"/>
              <a:gd name="connsiteY4" fmla="*/ 6823984 h 6858000"/>
              <a:gd name="connsiteX5" fmla="*/ 1232473 w 5962785"/>
              <a:gd name="connsiteY5" fmla="*/ 6733873 h 6858000"/>
              <a:gd name="connsiteX6" fmla="*/ 1075471 w 5962785"/>
              <a:gd name="connsiteY6" fmla="*/ 6503186 h 6858000"/>
              <a:gd name="connsiteX7" fmla="*/ 1020229 w 5962785"/>
              <a:gd name="connsiteY7" fmla="*/ 6438306 h 6858000"/>
              <a:gd name="connsiteX8" fmla="*/ 883579 w 5962785"/>
              <a:gd name="connsiteY8" fmla="*/ 6351798 h 6858000"/>
              <a:gd name="connsiteX9" fmla="*/ 645167 w 5962785"/>
              <a:gd name="connsiteY9" fmla="*/ 6167969 h 6858000"/>
              <a:gd name="connsiteX10" fmla="*/ 732391 w 5962785"/>
              <a:gd name="connsiteY10" fmla="*/ 6124716 h 6858000"/>
              <a:gd name="connsiteX11" fmla="*/ 985339 w 5962785"/>
              <a:gd name="connsiteY11" fmla="*/ 6236455 h 6858000"/>
              <a:gd name="connsiteX12" fmla="*/ 1168509 w 5962785"/>
              <a:gd name="connsiteY12" fmla="*/ 6265291 h 6858000"/>
              <a:gd name="connsiteX13" fmla="*/ 909746 w 5962785"/>
              <a:gd name="connsiteY13" fmla="*/ 6070649 h 6858000"/>
              <a:gd name="connsiteX14" fmla="*/ 659704 w 5962785"/>
              <a:gd name="connsiteY14" fmla="*/ 5818335 h 6858000"/>
              <a:gd name="connsiteX15" fmla="*/ 851597 w 5962785"/>
              <a:gd name="connsiteY15" fmla="*/ 5865193 h 6858000"/>
              <a:gd name="connsiteX16" fmla="*/ 860319 w 5962785"/>
              <a:gd name="connsiteY16" fmla="*/ 5832753 h 6858000"/>
              <a:gd name="connsiteX17" fmla="*/ 691686 w 5962785"/>
              <a:gd name="connsiteY17" fmla="*/ 5533581 h 6858000"/>
              <a:gd name="connsiteX18" fmla="*/ 610278 w 5962785"/>
              <a:gd name="connsiteY18" fmla="*/ 5411029 h 6858000"/>
              <a:gd name="connsiteX19" fmla="*/ 238123 w 5962785"/>
              <a:gd name="connsiteY19" fmla="*/ 5046976 h 6858000"/>
              <a:gd name="connsiteX20" fmla="*/ 592833 w 5962785"/>
              <a:gd name="connsiteY20" fmla="*/ 5209177 h 6858000"/>
              <a:gd name="connsiteX21" fmla="*/ 226494 w 5962785"/>
              <a:gd name="connsiteY21" fmla="*/ 4855939 h 6858000"/>
              <a:gd name="connsiteX22" fmla="*/ 49139 w 5962785"/>
              <a:gd name="connsiteY22" fmla="*/ 4726177 h 6858000"/>
              <a:gd name="connsiteX23" fmla="*/ 5527 w 5962785"/>
              <a:gd name="connsiteY23" fmla="*/ 4650483 h 6858000"/>
              <a:gd name="connsiteX24" fmla="*/ 84029 w 5962785"/>
              <a:gd name="connsiteY24" fmla="*/ 4632460 h 6858000"/>
              <a:gd name="connsiteX25" fmla="*/ 325347 w 5962785"/>
              <a:gd name="connsiteY25" fmla="*/ 4661296 h 6858000"/>
              <a:gd name="connsiteX26" fmla="*/ 25879 w 5962785"/>
              <a:gd name="connsiteY26" fmla="*/ 4423401 h 6858000"/>
              <a:gd name="connsiteX27" fmla="*/ 249753 w 5962785"/>
              <a:gd name="connsiteY27" fmla="*/ 4459446 h 6858000"/>
              <a:gd name="connsiteX28" fmla="*/ 313718 w 5962785"/>
              <a:gd name="connsiteY28" fmla="*/ 4365729 h 6858000"/>
              <a:gd name="connsiteX29" fmla="*/ 418386 w 5962785"/>
              <a:gd name="connsiteY29" fmla="*/ 4214341 h 6858000"/>
              <a:gd name="connsiteX30" fmla="*/ 491072 w 5962785"/>
              <a:gd name="connsiteY30" fmla="*/ 4131438 h 6858000"/>
              <a:gd name="connsiteX31" fmla="*/ 520147 w 5962785"/>
              <a:gd name="connsiteY31" fmla="*/ 3864706 h 6858000"/>
              <a:gd name="connsiteX32" fmla="*/ 459090 w 5962785"/>
              <a:gd name="connsiteY32" fmla="*/ 3572743 h 6858000"/>
              <a:gd name="connsiteX33" fmla="*/ 290458 w 5962785"/>
              <a:gd name="connsiteY33" fmla="*/ 3424959 h 6858000"/>
              <a:gd name="connsiteX34" fmla="*/ 339884 w 5962785"/>
              <a:gd name="connsiteY34" fmla="*/ 3259153 h 6858000"/>
              <a:gd name="connsiteX35" fmla="*/ 697501 w 5962785"/>
              <a:gd name="connsiteY35" fmla="*/ 3360078 h 6858000"/>
              <a:gd name="connsiteX36" fmla="*/ 165437 w 5962785"/>
              <a:gd name="connsiteY36" fmla="*/ 2967190 h 6858000"/>
              <a:gd name="connsiteX37" fmla="*/ 255568 w 5962785"/>
              <a:gd name="connsiteY37" fmla="*/ 2949167 h 6858000"/>
              <a:gd name="connsiteX38" fmla="*/ 578296 w 5962785"/>
              <a:gd name="connsiteY38" fmla="*/ 2725691 h 6858000"/>
              <a:gd name="connsiteX39" fmla="*/ 595740 w 5962785"/>
              <a:gd name="connsiteY39" fmla="*/ 2714876 h 6858000"/>
              <a:gd name="connsiteX40" fmla="*/ 650982 w 5962785"/>
              <a:gd name="connsiteY40" fmla="*/ 2574301 h 6858000"/>
              <a:gd name="connsiteX41" fmla="*/ 825429 w 5962785"/>
              <a:gd name="connsiteY41" fmla="*/ 2552674 h 6858000"/>
              <a:gd name="connsiteX42" fmla="*/ 970802 w 5962785"/>
              <a:gd name="connsiteY42" fmla="*/ 2585115 h 6858000"/>
              <a:gd name="connsiteX43" fmla="*/ 1127805 w 5962785"/>
              <a:gd name="connsiteY43" fmla="*/ 2545465 h 6858000"/>
              <a:gd name="connsiteX44" fmla="*/ 1267362 w 5962785"/>
              <a:gd name="connsiteY44" fmla="*/ 2563488 h 6858000"/>
              <a:gd name="connsiteX45" fmla="*/ 1386568 w 5962785"/>
              <a:gd name="connsiteY45" fmla="*/ 2538257 h 6858000"/>
              <a:gd name="connsiteX46" fmla="*/ 1270270 w 5962785"/>
              <a:gd name="connsiteY46" fmla="*/ 2419309 h 6858000"/>
              <a:gd name="connsiteX47" fmla="*/ 1107453 w 5962785"/>
              <a:gd name="connsiteY47" fmla="*/ 2419309 h 6858000"/>
              <a:gd name="connsiteX48" fmla="*/ 991154 w 5962785"/>
              <a:gd name="connsiteY48" fmla="*/ 2343615 h 6858000"/>
              <a:gd name="connsiteX49" fmla="*/ 880671 w 5962785"/>
              <a:gd name="connsiteY49" fmla="*/ 2206645 h 6858000"/>
              <a:gd name="connsiteX50" fmla="*/ 491072 w 5962785"/>
              <a:gd name="connsiteY50" fmla="*/ 1986771 h 6858000"/>
              <a:gd name="connsiteX51" fmla="*/ 421293 w 5962785"/>
              <a:gd name="connsiteY51" fmla="*/ 1903868 h 6858000"/>
              <a:gd name="connsiteX52" fmla="*/ 1531941 w 5962785"/>
              <a:gd name="connsiteY52" fmla="*/ 2224667 h 6858000"/>
              <a:gd name="connsiteX53" fmla="*/ 1188861 w 5962785"/>
              <a:gd name="connsiteY53" fmla="*/ 2091301 h 6858000"/>
              <a:gd name="connsiteX54" fmla="*/ 1421458 w 5962785"/>
              <a:gd name="connsiteY54" fmla="*/ 2116532 h 6858000"/>
              <a:gd name="connsiteX55" fmla="*/ 1549386 w 5962785"/>
              <a:gd name="connsiteY55" fmla="*/ 2026420 h 6858000"/>
              <a:gd name="connsiteX56" fmla="*/ 1549386 w 5962785"/>
              <a:gd name="connsiteY56" fmla="*/ 1997584 h 6858000"/>
              <a:gd name="connsiteX57" fmla="*/ 1453440 w 5962785"/>
              <a:gd name="connsiteY57" fmla="*/ 1914682 h 6858000"/>
              <a:gd name="connsiteX58" fmla="*/ 1398198 w 5962785"/>
              <a:gd name="connsiteY58" fmla="*/ 1860614 h 6858000"/>
              <a:gd name="connsiteX59" fmla="*/ 1247011 w 5962785"/>
              <a:gd name="connsiteY59" fmla="*/ 1665972 h 6858000"/>
              <a:gd name="connsiteX60" fmla="*/ 1354586 w 5962785"/>
              <a:gd name="connsiteY60" fmla="*/ 1644345 h 6858000"/>
              <a:gd name="connsiteX61" fmla="*/ 1395290 w 5962785"/>
              <a:gd name="connsiteY61" fmla="*/ 1604696 h 6858000"/>
              <a:gd name="connsiteX62" fmla="*/ 1366216 w 5962785"/>
              <a:gd name="connsiteY62" fmla="*/ 1547025 h 6858000"/>
              <a:gd name="connsiteX63" fmla="*/ 1031858 w 5962785"/>
              <a:gd name="connsiteY63" fmla="*/ 1370405 h 6858000"/>
              <a:gd name="connsiteX64" fmla="*/ 1005692 w 5962785"/>
              <a:gd name="connsiteY64" fmla="*/ 1233435 h 6858000"/>
              <a:gd name="connsiteX65" fmla="*/ 1069655 w 5962785"/>
              <a:gd name="connsiteY65" fmla="*/ 1211808 h 6858000"/>
              <a:gd name="connsiteX66" fmla="*/ 1142342 w 5962785"/>
              <a:gd name="connsiteY66" fmla="*/ 1222621 h 6858000"/>
              <a:gd name="connsiteX67" fmla="*/ 1084193 w 5962785"/>
              <a:gd name="connsiteY67" fmla="*/ 1114487 h 6858000"/>
              <a:gd name="connsiteX68" fmla="*/ 848689 w 5962785"/>
              <a:gd name="connsiteY68" fmla="*/ 1006353 h 6858000"/>
              <a:gd name="connsiteX69" fmla="*/ 805077 w 5962785"/>
              <a:gd name="connsiteY69" fmla="*/ 948681 h 6858000"/>
              <a:gd name="connsiteX70" fmla="*/ 863226 w 5962785"/>
              <a:gd name="connsiteY70" fmla="*/ 919844 h 6858000"/>
              <a:gd name="connsiteX71" fmla="*/ 906838 w 5962785"/>
              <a:gd name="connsiteY71" fmla="*/ 909031 h 6858000"/>
              <a:gd name="connsiteX72" fmla="*/ 5527 w 5962785"/>
              <a:gd name="connsiteY72" fmla="*/ 458471 h 6858000"/>
              <a:gd name="connsiteX73" fmla="*/ 209049 w 5962785"/>
              <a:gd name="connsiteY73" fmla="*/ 454867 h 6858000"/>
              <a:gd name="connsiteX74" fmla="*/ 409664 w 5962785"/>
              <a:gd name="connsiteY74" fmla="*/ 526956 h 6858000"/>
              <a:gd name="connsiteX75" fmla="*/ 621908 w 5962785"/>
              <a:gd name="connsiteY75" fmla="*/ 516143 h 6858000"/>
              <a:gd name="connsiteX76" fmla="*/ 822522 w 5962785"/>
              <a:gd name="connsiteY76" fmla="*/ 552188 h 6858000"/>
              <a:gd name="connsiteX77" fmla="*/ 996969 w 5962785"/>
              <a:gd name="connsiteY77" fmla="*/ 552188 h 6858000"/>
              <a:gd name="connsiteX78" fmla="*/ 834151 w 5962785"/>
              <a:gd name="connsiteY78" fmla="*/ 498120 h 6858000"/>
              <a:gd name="connsiteX79" fmla="*/ 773095 w 5962785"/>
              <a:gd name="connsiteY79" fmla="*/ 408008 h 6858000"/>
              <a:gd name="connsiteX80" fmla="*/ 793447 w 5962785"/>
              <a:gd name="connsiteY80" fmla="*/ 325106 h 6858000"/>
              <a:gd name="connsiteX81" fmla="*/ 860319 w 5962785"/>
              <a:gd name="connsiteY81" fmla="*/ 350336 h 6858000"/>
              <a:gd name="connsiteX82" fmla="*/ 938820 w 5962785"/>
              <a:gd name="connsiteY82" fmla="*/ 444054 h 6858000"/>
              <a:gd name="connsiteX83" fmla="*/ 956265 w 5962785"/>
              <a:gd name="connsiteY83" fmla="*/ 386381 h 6858000"/>
              <a:gd name="connsiteX84" fmla="*/ 1002784 w 5962785"/>
              <a:gd name="connsiteY84" fmla="*/ 343127 h 6858000"/>
              <a:gd name="connsiteX85" fmla="*/ 1270270 w 5962785"/>
              <a:gd name="connsiteY85" fmla="*/ 364755 h 6858000"/>
              <a:gd name="connsiteX86" fmla="*/ 1092915 w 5962785"/>
              <a:gd name="connsiteY86" fmla="*/ 180926 h 6858000"/>
              <a:gd name="connsiteX87" fmla="*/ 979525 w 5962785"/>
              <a:gd name="connsiteY87" fmla="*/ 152090 h 6858000"/>
              <a:gd name="connsiteX88" fmla="*/ 953358 w 5962785"/>
              <a:gd name="connsiteY88" fmla="*/ 76396 h 6858000"/>
              <a:gd name="connsiteX89" fmla="*/ 1005692 w 5962785"/>
              <a:gd name="connsiteY89" fmla="*/ 58373 h 6858000"/>
              <a:gd name="connsiteX90" fmla="*/ 1267362 w 5962785"/>
              <a:gd name="connsiteY90" fmla="*/ 123254 h 6858000"/>
              <a:gd name="connsiteX91" fmla="*/ 1310975 w 5962785"/>
              <a:gd name="connsiteY91" fmla="*/ 98023 h 6858000"/>
              <a:gd name="connsiteX92" fmla="*/ 1159787 w 5962785"/>
              <a:gd name="connsiteY92" fmla="*/ 4350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962785" h="6858000">
                <a:moveTo>
                  <a:pt x="1044839" y="0"/>
                </a:moveTo>
                <a:lnTo>
                  <a:pt x="5962785" y="0"/>
                </a:lnTo>
                <a:lnTo>
                  <a:pt x="5962785" y="6858000"/>
                </a:lnTo>
                <a:lnTo>
                  <a:pt x="1469886" y="6858000"/>
                </a:lnTo>
                <a:lnTo>
                  <a:pt x="1416006" y="6823984"/>
                </a:lnTo>
                <a:cubicBezTo>
                  <a:pt x="1356767" y="6787940"/>
                  <a:pt x="1296437" y="6755500"/>
                  <a:pt x="1232473" y="6733873"/>
                </a:cubicBezTo>
                <a:cubicBezTo>
                  <a:pt x="1145250" y="6705037"/>
                  <a:pt x="1060933" y="6654575"/>
                  <a:pt x="1075471" y="6503186"/>
                </a:cubicBezTo>
                <a:cubicBezTo>
                  <a:pt x="1078378" y="6459932"/>
                  <a:pt x="1055118" y="6427493"/>
                  <a:pt x="1020229" y="6438306"/>
                </a:cubicBezTo>
                <a:cubicBezTo>
                  <a:pt x="953358" y="6459932"/>
                  <a:pt x="921375" y="6398656"/>
                  <a:pt x="883579" y="6351798"/>
                </a:cubicBezTo>
                <a:cubicBezTo>
                  <a:pt x="816707" y="6268895"/>
                  <a:pt x="752743" y="6182387"/>
                  <a:pt x="645167" y="6167969"/>
                </a:cubicBezTo>
                <a:cubicBezTo>
                  <a:pt x="665519" y="6103088"/>
                  <a:pt x="700408" y="6110298"/>
                  <a:pt x="732391" y="6124716"/>
                </a:cubicBezTo>
                <a:cubicBezTo>
                  <a:pt x="816707" y="6160761"/>
                  <a:pt x="901023" y="6200410"/>
                  <a:pt x="985339" y="6236455"/>
                </a:cubicBezTo>
                <a:cubicBezTo>
                  <a:pt x="1040581" y="6258081"/>
                  <a:pt x="1095822" y="6290522"/>
                  <a:pt x="1168509" y="6265291"/>
                </a:cubicBezTo>
                <a:cubicBezTo>
                  <a:pt x="1104545" y="6135530"/>
                  <a:pt x="996969" y="6110298"/>
                  <a:pt x="909746" y="6070649"/>
                </a:cubicBezTo>
                <a:cubicBezTo>
                  <a:pt x="802169" y="6020185"/>
                  <a:pt x="738206" y="5926470"/>
                  <a:pt x="659704" y="5818335"/>
                </a:cubicBezTo>
                <a:cubicBezTo>
                  <a:pt x="738206" y="5789500"/>
                  <a:pt x="787632" y="5868798"/>
                  <a:pt x="851597" y="5865193"/>
                </a:cubicBezTo>
                <a:cubicBezTo>
                  <a:pt x="854504" y="5854380"/>
                  <a:pt x="860319" y="5832753"/>
                  <a:pt x="860319" y="5832753"/>
                </a:cubicBezTo>
                <a:cubicBezTo>
                  <a:pt x="755650" y="5775081"/>
                  <a:pt x="709132" y="5666947"/>
                  <a:pt x="691686" y="5533581"/>
                </a:cubicBezTo>
                <a:cubicBezTo>
                  <a:pt x="685872" y="5465095"/>
                  <a:pt x="648075" y="5443468"/>
                  <a:pt x="610278" y="5411029"/>
                </a:cubicBezTo>
                <a:cubicBezTo>
                  <a:pt x="482350" y="5299289"/>
                  <a:pt x="345700" y="5198364"/>
                  <a:pt x="238123" y="5046976"/>
                </a:cubicBezTo>
                <a:cubicBezTo>
                  <a:pt x="363144" y="5064998"/>
                  <a:pt x="461997" y="5165924"/>
                  <a:pt x="592833" y="5209177"/>
                </a:cubicBezTo>
                <a:cubicBezTo>
                  <a:pt x="488165" y="5043371"/>
                  <a:pt x="351514" y="4956864"/>
                  <a:pt x="226494" y="4855939"/>
                </a:cubicBezTo>
                <a:cubicBezTo>
                  <a:pt x="168344" y="4809081"/>
                  <a:pt x="116011" y="4751408"/>
                  <a:pt x="49139" y="4726177"/>
                </a:cubicBezTo>
                <a:cubicBezTo>
                  <a:pt x="25879" y="4718968"/>
                  <a:pt x="-14825" y="4700947"/>
                  <a:pt x="5527" y="4650483"/>
                </a:cubicBezTo>
                <a:cubicBezTo>
                  <a:pt x="22972" y="4607230"/>
                  <a:pt x="54954" y="4621648"/>
                  <a:pt x="84029" y="4632460"/>
                </a:cubicBezTo>
                <a:cubicBezTo>
                  <a:pt x="153807" y="4661296"/>
                  <a:pt x="229401" y="4661296"/>
                  <a:pt x="325347" y="4661296"/>
                </a:cubicBezTo>
                <a:cubicBezTo>
                  <a:pt x="243939" y="4524326"/>
                  <a:pt x="95658" y="4567580"/>
                  <a:pt x="25879" y="4423401"/>
                </a:cubicBezTo>
                <a:cubicBezTo>
                  <a:pt x="113103" y="4398170"/>
                  <a:pt x="179975" y="4448632"/>
                  <a:pt x="249753" y="4459446"/>
                </a:cubicBezTo>
                <a:cubicBezTo>
                  <a:pt x="313718" y="4470259"/>
                  <a:pt x="328254" y="4445028"/>
                  <a:pt x="313718" y="4365729"/>
                </a:cubicBezTo>
                <a:cubicBezTo>
                  <a:pt x="290458" y="4243177"/>
                  <a:pt x="325347" y="4181900"/>
                  <a:pt x="418386" y="4214341"/>
                </a:cubicBezTo>
                <a:cubicBezTo>
                  <a:pt x="505609" y="4246781"/>
                  <a:pt x="514332" y="4199922"/>
                  <a:pt x="491072" y="4131438"/>
                </a:cubicBezTo>
                <a:cubicBezTo>
                  <a:pt x="456183" y="4030512"/>
                  <a:pt x="493979" y="3951214"/>
                  <a:pt x="520147" y="3864706"/>
                </a:cubicBezTo>
                <a:cubicBezTo>
                  <a:pt x="560851" y="3734945"/>
                  <a:pt x="543407" y="3670064"/>
                  <a:pt x="459090" y="3572743"/>
                </a:cubicBezTo>
                <a:cubicBezTo>
                  <a:pt x="409664" y="3518676"/>
                  <a:pt x="360236" y="3471818"/>
                  <a:pt x="290458" y="3424959"/>
                </a:cubicBezTo>
                <a:cubicBezTo>
                  <a:pt x="450368" y="3399728"/>
                  <a:pt x="284643" y="3313221"/>
                  <a:pt x="339884" y="3259153"/>
                </a:cubicBezTo>
                <a:cubicBezTo>
                  <a:pt x="453275" y="3237527"/>
                  <a:pt x="543407" y="3410542"/>
                  <a:pt x="697501" y="3360078"/>
                </a:cubicBezTo>
                <a:cubicBezTo>
                  <a:pt x="511425" y="3212294"/>
                  <a:pt x="302087" y="3165436"/>
                  <a:pt x="165437" y="2967190"/>
                </a:cubicBezTo>
                <a:cubicBezTo>
                  <a:pt x="197419" y="2923937"/>
                  <a:pt x="229401" y="2967190"/>
                  <a:pt x="255568" y="2949167"/>
                </a:cubicBezTo>
                <a:cubicBezTo>
                  <a:pt x="255568" y="2938354"/>
                  <a:pt x="560851" y="3006840"/>
                  <a:pt x="578296" y="2725691"/>
                </a:cubicBezTo>
                <a:cubicBezTo>
                  <a:pt x="584111" y="2725691"/>
                  <a:pt x="589926" y="2725691"/>
                  <a:pt x="595740" y="2714876"/>
                </a:cubicBezTo>
                <a:cubicBezTo>
                  <a:pt x="627722" y="2675228"/>
                  <a:pt x="598648" y="2581510"/>
                  <a:pt x="650982" y="2574301"/>
                </a:cubicBezTo>
                <a:cubicBezTo>
                  <a:pt x="709132" y="2567092"/>
                  <a:pt x="764373" y="2534653"/>
                  <a:pt x="825429" y="2552674"/>
                </a:cubicBezTo>
                <a:cubicBezTo>
                  <a:pt x="871949" y="2567092"/>
                  <a:pt x="921375" y="2585115"/>
                  <a:pt x="970802" y="2585115"/>
                </a:cubicBezTo>
                <a:cubicBezTo>
                  <a:pt x="1023136" y="2585115"/>
                  <a:pt x="1095822" y="2707668"/>
                  <a:pt x="1127805" y="2545465"/>
                </a:cubicBezTo>
                <a:cubicBezTo>
                  <a:pt x="1127805" y="2538257"/>
                  <a:pt x="1217936" y="2556280"/>
                  <a:pt x="1267362" y="2563488"/>
                </a:cubicBezTo>
                <a:cubicBezTo>
                  <a:pt x="1308067" y="2570698"/>
                  <a:pt x="1357494" y="2603137"/>
                  <a:pt x="1386568" y="2538257"/>
                </a:cubicBezTo>
                <a:cubicBezTo>
                  <a:pt x="1401105" y="2498607"/>
                  <a:pt x="1331326" y="2426518"/>
                  <a:pt x="1270270" y="2419309"/>
                </a:cubicBezTo>
                <a:cubicBezTo>
                  <a:pt x="1215029" y="2412101"/>
                  <a:pt x="1159787" y="2404892"/>
                  <a:pt x="1107453" y="2419309"/>
                </a:cubicBezTo>
                <a:cubicBezTo>
                  <a:pt x="1043489" y="2437331"/>
                  <a:pt x="1008599" y="2408495"/>
                  <a:pt x="991154" y="2343615"/>
                </a:cubicBezTo>
                <a:cubicBezTo>
                  <a:pt x="970802" y="2275131"/>
                  <a:pt x="933005" y="2239085"/>
                  <a:pt x="880671" y="2206645"/>
                </a:cubicBezTo>
                <a:cubicBezTo>
                  <a:pt x="752743" y="2127346"/>
                  <a:pt x="630630" y="2033629"/>
                  <a:pt x="491072" y="1986771"/>
                </a:cubicBezTo>
                <a:cubicBezTo>
                  <a:pt x="464905" y="1979562"/>
                  <a:pt x="432923" y="1965145"/>
                  <a:pt x="421293" y="1903868"/>
                </a:cubicBezTo>
                <a:cubicBezTo>
                  <a:pt x="799262" y="1997584"/>
                  <a:pt x="1142342" y="2239085"/>
                  <a:pt x="1531941" y="2224667"/>
                </a:cubicBezTo>
                <a:cubicBezTo>
                  <a:pt x="1427272" y="2148974"/>
                  <a:pt x="1302252" y="2145369"/>
                  <a:pt x="1188861" y="2091301"/>
                </a:cubicBezTo>
                <a:cubicBezTo>
                  <a:pt x="1270270" y="2051652"/>
                  <a:pt x="1345864" y="2094906"/>
                  <a:pt x="1421458" y="2116532"/>
                </a:cubicBezTo>
                <a:cubicBezTo>
                  <a:pt x="1485422" y="2134554"/>
                  <a:pt x="1543571" y="2138160"/>
                  <a:pt x="1549386" y="2026420"/>
                </a:cubicBezTo>
                <a:cubicBezTo>
                  <a:pt x="1549386" y="2015607"/>
                  <a:pt x="1549386" y="2008398"/>
                  <a:pt x="1549386" y="1997584"/>
                </a:cubicBezTo>
                <a:cubicBezTo>
                  <a:pt x="1526126" y="1950727"/>
                  <a:pt x="1494144" y="1929099"/>
                  <a:pt x="1453440" y="1914682"/>
                </a:cubicBezTo>
                <a:cubicBezTo>
                  <a:pt x="1430180" y="1907473"/>
                  <a:pt x="1398198" y="1893056"/>
                  <a:pt x="1398198" y="1860614"/>
                </a:cubicBezTo>
                <a:cubicBezTo>
                  <a:pt x="1401105" y="1738063"/>
                  <a:pt x="1322604" y="1702018"/>
                  <a:pt x="1247011" y="1665972"/>
                </a:cubicBezTo>
                <a:cubicBezTo>
                  <a:pt x="1287715" y="1604696"/>
                  <a:pt x="1322604" y="1647950"/>
                  <a:pt x="1354586" y="1644345"/>
                </a:cubicBezTo>
                <a:cubicBezTo>
                  <a:pt x="1374939" y="1640741"/>
                  <a:pt x="1395290" y="1637138"/>
                  <a:pt x="1395290" y="1604696"/>
                </a:cubicBezTo>
                <a:cubicBezTo>
                  <a:pt x="1395290" y="1579465"/>
                  <a:pt x="1386568" y="1547025"/>
                  <a:pt x="1366216" y="1547025"/>
                </a:cubicBezTo>
                <a:cubicBezTo>
                  <a:pt x="1238288" y="1543420"/>
                  <a:pt x="1165601" y="1370405"/>
                  <a:pt x="1031858" y="1370405"/>
                </a:cubicBezTo>
                <a:cubicBezTo>
                  <a:pt x="950450" y="1370405"/>
                  <a:pt x="1072563" y="1273083"/>
                  <a:pt x="1005692" y="1233435"/>
                </a:cubicBezTo>
                <a:cubicBezTo>
                  <a:pt x="991154" y="1222621"/>
                  <a:pt x="1046396" y="1208203"/>
                  <a:pt x="1069655" y="1211808"/>
                </a:cubicBezTo>
                <a:cubicBezTo>
                  <a:pt x="1092915" y="1215412"/>
                  <a:pt x="1113268" y="1240644"/>
                  <a:pt x="1142342" y="1222621"/>
                </a:cubicBezTo>
                <a:cubicBezTo>
                  <a:pt x="1156879" y="1157741"/>
                  <a:pt x="1119082" y="1132510"/>
                  <a:pt x="1084193" y="1114487"/>
                </a:cubicBezTo>
                <a:cubicBezTo>
                  <a:pt x="1008599" y="1071234"/>
                  <a:pt x="933005" y="1020771"/>
                  <a:pt x="848689" y="1006353"/>
                </a:cubicBezTo>
                <a:cubicBezTo>
                  <a:pt x="819615" y="1002748"/>
                  <a:pt x="802169" y="984726"/>
                  <a:pt x="805077" y="948681"/>
                </a:cubicBezTo>
                <a:cubicBezTo>
                  <a:pt x="810892" y="901822"/>
                  <a:pt x="839967" y="916240"/>
                  <a:pt x="863226" y="919844"/>
                </a:cubicBezTo>
                <a:cubicBezTo>
                  <a:pt x="877764" y="923450"/>
                  <a:pt x="892301" y="934263"/>
                  <a:pt x="906838" y="909031"/>
                </a:cubicBezTo>
                <a:cubicBezTo>
                  <a:pt x="566666" y="653113"/>
                  <a:pt x="386404" y="667532"/>
                  <a:pt x="5527" y="458471"/>
                </a:cubicBezTo>
                <a:cubicBezTo>
                  <a:pt x="89843" y="418822"/>
                  <a:pt x="150900" y="447658"/>
                  <a:pt x="209049" y="454867"/>
                </a:cubicBezTo>
                <a:cubicBezTo>
                  <a:pt x="354422" y="472890"/>
                  <a:pt x="264290" y="505329"/>
                  <a:pt x="409664" y="526956"/>
                </a:cubicBezTo>
                <a:cubicBezTo>
                  <a:pt x="479443" y="537770"/>
                  <a:pt x="543407" y="573815"/>
                  <a:pt x="621908" y="516143"/>
                </a:cubicBezTo>
                <a:cubicBezTo>
                  <a:pt x="674242" y="476494"/>
                  <a:pt x="758558" y="519747"/>
                  <a:pt x="822522" y="552188"/>
                </a:cubicBezTo>
                <a:cubicBezTo>
                  <a:pt x="874856" y="581024"/>
                  <a:pt x="927190" y="588232"/>
                  <a:pt x="996969" y="552188"/>
                </a:cubicBezTo>
                <a:cubicBezTo>
                  <a:pt x="933005" y="530562"/>
                  <a:pt x="883579" y="512539"/>
                  <a:pt x="834151" y="498120"/>
                </a:cubicBezTo>
                <a:cubicBezTo>
                  <a:pt x="793447" y="487307"/>
                  <a:pt x="770187" y="462076"/>
                  <a:pt x="773095" y="408008"/>
                </a:cubicBezTo>
                <a:cubicBezTo>
                  <a:pt x="773095" y="379172"/>
                  <a:pt x="764373" y="339523"/>
                  <a:pt x="793447" y="325106"/>
                </a:cubicBezTo>
                <a:cubicBezTo>
                  <a:pt x="816707" y="310688"/>
                  <a:pt x="848689" y="325106"/>
                  <a:pt x="860319" y="350336"/>
                </a:cubicBezTo>
                <a:cubicBezTo>
                  <a:pt x="874856" y="397195"/>
                  <a:pt x="889393" y="440449"/>
                  <a:pt x="938820" y="444054"/>
                </a:cubicBezTo>
                <a:cubicBezTo>
                  <a:pt x="1005692" y="451262"/>
                  <a:pt x="967894" y="422426"/>
                  <a:pt x="956265" y="386381"/>
                </a:cubicBezTo>
                <a:cubicBezTo>
                  <a:pt x="944635" y="346733"/>
                  <a:pt x="979525" y="335919"/>
                  <a:pt x="1002784" y="343127"/>
                </a:cubicBezTo>
                <a:cubicBezTo>
                  <a:pt x="1090008" y="375569"/>
                  <a:pt x="1180139" y="317897"/>
                  <a:pt x="1270270" y="364755"/>
                </a:cubicBezTo>
                <a:cubicBezTo>
                  <a:pt x="1247011" y="249411"/>
                  <a:pt x="1197583" y="198949"/>
                  <a:pt x="1092915" y="180926"/>
                </a:cubicBezTo>
                <a:cubicBezTo>
                  <a:pt x="1055118" y="177322"/>
                  <a:pt x="1014414" y="184530"/>
                  <a:pt x="979525" y="152090"/>
                </a:cubicBezTo>
                <a:cubicBezTo>
                  <a:pt x="959172" y="134068"/>
                  <a:pt x="938820" y="112441"/>
                  <a:pt x="953358" y="76396"/>
                </a:cubicBezTo>
                <a:cubicBezTo>
                  <a:pt x="962080" y="51165"/>
                  <a:pt x="985339" y="51165"/>
                  <a:pt x="1005692" y="58373"/>
                </a:cubicBezTo>
                <a:cubicBezTo>
                  <a:pt x="1090008" y="98023"/>
                  <a:pt x="1180139" y="108837"/>
                  <a:pt x="1267362" y="123254"/>
                </a:cubicBezTo>
                <a:cubicBezTo>
                  <a:pt x="1281900" y="126859"/>
                  <a:pt x="1296437" y="134068"/>
                  <a:pt x="1310975" y="98023"/>
                </a:cubicBezTo>
                <a:cubicBezTo>
                  <a:pt x="1260095" y="81803"/>
                  <a:pt x="1209941" y="62879"/>
                  <a:pt x="1159787" y="43505"/>
                </a:cubicBezTo>
                <a:close/>
              </a:path>
            </a:pathLst>
          </a:custGeom>
          <a:solidFill>
            <a:schemeClr val="bg2">
              <a:alpha val="50000"/>
            </a:schemeClr>
          </a:solidFill>
          <a:ln w="32707" cap="flat">
            <a:noFill/>
            <a:prstDash val="solid"/>
            <a:miter/>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2FC7AE51-47FB-1358-8B6A-EB8936B8F70E}"/>
              </a:ext>
            </a:extLst>
          </p:cNvPr>
          <p:cNvSpPr>
            <a:spLocks noGrp="1"/>
          </p:cNvSpPr>
          <p:nvPr>
            <p:ph type="title"/>
          </p:nvPr>
        </p:nvSpPr>
        <p:spPr>
          <a:xfrm>
            <a:off x="115279" y="643467"/>
            <a:ext cx="6584831" cy="1800526"/>
          </a:xfrm>
        </p:spPr>
        <p:txBody>
          <a:bodyPr>
            <a:normAutofit/>
          </a:bodyPr>
          <a:lstStyle/>
          <a:p>
            <a:r>
              <a:rPr lang="en-US" sz="4000"/>
              <a:t>The House of the Seven Gables</a:t>
            </a:r>
            <a:endParaRPr lang="en-US" sz="4000">
              <a:cs typeface="Calibri Light"/>
            </a:endParaRPr>
          </a:p>
        </p:txBody>
      </p:sp>
      <p:sp>
        <p:nvSpPr>
          <p:cNvPr id="9" name="Content Placeholder 8">
            <a:extLst>
              <a:ext uri="{FF2B5EF4-FFF2-40B4-BE49-F238E27FC236}">
                <a16:creationId xmlns:a16="http://schemas.microsoft.com/office/drawing/2014/main" id="{239FF00F-CB1F-F383-1557-983219DAD684}"/>
              </a:ext>
            </a:extLst>
          </p:cNvPr>
          <p:cNvSpPr>
            <a:spLocks noGrp="1"/>
          </p:cNvSpPr>
          <p:nvPr>
            <p:ph idx="1"/>
          </p:nvPr>
        </p:nvSpPr>
        <p:spPr>
          <a:xfrm>
            <a:off x="838201" y="2623381"/>
            <a:ext cx="3888528" cy="3553581"/>
          </a:xfrm>
        </p:spPr>
        <p:txBody>
          <a:bodyPr vert="horz" lIns="91440" tIns="45720" rIns="91440" bIns="45720" rtlCol="0" anchor="t">
            <a:normAutofit/>
          </a:bodyPr>
          <a:lstStyle/>
          <a:p>
            <a:r>
              <a:rPr lang="en-US" sz="2000"/>
              <a:t>Two-acre National Register Historic District with 7 historic structures, gardens and grounds directly on Salem Harbor</a:t>
            </a:r>
          </a:p>
          <a:p>
            <a:r>
              <a:rPr lang="en-US" sz="2000"/>
              <a:t>Exhibits and collections are housed in four buildings</a:t>
            </a:r>
            <a:r>
              <a:rPr lang="en-US" sz="2000">
                <a:ea typeface="+mn-lt"/>
                <a:cs typeface="+mn-lt"/>
              </a:rPr>
              <a:t> </a:t>
            </a:r>
          </a:p>
          <a:p>
            <a:r>
              <a:rPr lang="en-US" sz="2000">
                <a:ea typeface="+mn-lt"/>
                <a:cs typeface="+mn-lt"/>
              </a:rPr>
              <a:t>Around 110,00 visitors per year</a:t>
            </a:r>
            <a:endParaRPr lang="en-US"/>
          </a:p>
          <a:p>
            <a:r>
              <a:rPr lang="en-US" sz="2000"/>
              <a:t>Limited staff </a:t>
            </a:r>
          </a:p>
          <a:p>
            <a:r>
              <a:rPr lang="en-US" sz="2000"/>
              <a:t>Limited resources</a:t>
            </a:r>
          </a:p>
        </p:txBody>
      </p:sp>
      <p:pic>
        <p:nvPicPr>
          <p:cNvPr id="4" name="Picture 3" descr="A house with a large tree in front of it&#10;&#10;Description automatically generated with low confidence">
            <a:extLst>
              <a:ext uri="{FF2B5EF4-FFF2-40B4-BE49-F238E27FC236}">
                <a16:creationId xmlns:a16="http://schemas.microsoft.com/office/drawing/2014/main" id="{9169AA1E-B9ED-9416-DD17-21EC7E5B0AE8}"/>
              </a:ext>
            </a:extLst>
          </p:cNvPr>
          <p:cNvPicPr>
            <a:picLocks noChangeAspect="1"/>
          </p:cNvPicPr>
          <p:nvPr/>
        </p:nvPicPr>
        <p:blipFill rotWithShape="1">
          <a:blip r:embed="rId3">
            <a:extLst>
              <a:ext uri="{28A0092B-C50C-407E-A947-70E740481C1C}">
                <a14:useLocalDpi xmlns:a14="http://schemas.microsoft.com/office/drawing/2010/main" val="0"/>
              </a:ext>
            </a:extLst>
          </a:blip>
          <a:srcRect l="13103" r="21688"/>
          <a:stretch/>
        </p:blipFill>
        <p:spPr>
          <a:xfrm>
            <a:off x="6800986" y="712985"/>
            <a:ext cx="4747547" cy="5460374"/>
          </a:xfrm>
          <a:prstGeom prst="rect">
            <a:avLst/>
          </a:prstGeom>
        </p:spPr>
      </p:pic>
    </p:spTree>
    <p:extLst>
      <p:ext uri="{BB962C8B-B14F-4D97-AF65-F5344CB8AC3E}">
        <p14:creationId xmlns:p14="http://schemas.microsoft.com/office/powerpoint/2010/main" val="316004994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6016893" y="365125"/>
            <a:ext cx="5669280" cy="1325563"/>
          </a:xfrm>
        </p:spPr>
        <p:txBody>
          <a:bodyPr>
            <a:normAutofit/>
          </a:bodyPr>
          <a:lstStyle/>
          <a:p>
            <a:r>
              <a:rPr lang="en-US" dirty="0"/>
              <a:t>agenda</a:t>
            </a:r>
          </a:p>
        </p:txBody>
      </p:sp>
      <p:sp>
        <p:nvSpPr>
          <p:cNvPr id="6" name="Text Placeholder 5">
            <a:extLst>
              <a:ext uri="{FF2B5EF4-FFF2-40B4-BE49-F238E27FC236}">
                <a16:creationId xmlns:a16="http://schemas.microsoft.com/office/drawing/2014/main" id="{D8E6824E-0D47-49EA-8EE0-CE2D88B71C95}"/>
              </a:ext>
            </a:extLst>
          </p:cNvPr>
          <p:cNvSpPr>
            <a:spLocks noGrp="1"/>
          </p:cNvSpPr>
          <p:nvPr>
            <p:ph type="body" sz="quarter" idx="14"/>
          </p:nvPr>
        </p:nvSpPr>
        <p:spPr>
          <a:xfrm>
            <a:off x="6015158" y="1691640"/>
            <a:ext cx="5669280" cy="365760"/>
          </a:xfrm>
        </p:spPr>
        <p:txBody>
          <a:bodyPr>
            <a:noAutofit/>
          </a:bodyPr>
          <a:lstStyle/>
          <a:p>
            <a:r>
              <a:rPr lang="en-US" dirty="0"/>
              <a:t>INTRODUCTIONS 11:00</a:t>
            </a:r>
          </a:p>
        </p:txBody>
      </p:sp>
      <p:sp>
        <p:nvSpPr>
          <p:cNvPr id="3" name="Content Placeholder 2">
            <a:extLst>
              <a:ext uri="{FF2B5EF4-FFF2-40B4-BE49-F238E27FC236}">
                <a16:creationId xmlns:a16="http://schemas.microsoft.com/office/drawing/2014/main" id="{D4A2EB3F-4D60-451F-8F45-7D6654D2FCD9}"/>
              </a:ext>
            </a:extLst>
          </p:cNvPr>
          <p:cNvSpPr>
            <a:spLocks noGrp="1"/>
          </p:cNvSpPr>
          <p:nvPr>
            <p:ph type="body" sz="quarter" idx="13"/>
          </p:nvPr>
        </p:nvSpPr>
        <p:spPr>
          <a:xfrm>
            <a:off x="6015158" y="2103120"/>
            <a:ext cx="5669280" cy="640080"/>
          </a:xfrm>
        </p:spPr>
        <p:txBody>
          <a:bodyPr vert="horz" lIns="91440" tIns="45720" rIns="91440" bIns="45720" rtlCol="0" anchor="t">
            <a:normAutofit/>
          </a:bodyPr>
          <a:lstStyle/>
          <a:p>
            <a:r>
              <a:rPr lang="en-US" dirty="0"/>
              <a:t>Meet your experts!</a:t>
            </a:r>
          </a:p>
        </p:txBody>
      </p:sp>
      <p:sp>
        <p:nvSpPr>
          <p:cNvPr id="8" name="Text Placeholder 7">
            <a:extLst>
              <a:ext uri="{FF2B5EF4-FFF2-40B4-BE49-F238E27FC236}">
                <a16:creationId xmlns:a16="http://schemas.microsoft.com/office/drawing/2014/main" id="{627E3C21-87F8-4497-8569-36A5D95EC8B5}"/>
              </a:ext>
            </a:extLst>
          </p:cNvPr>
          <p:cNvSpPr>
            <a:spLocks noGrp="1"/>
          </p:cNvSpPr>
          <p:nvPr>
            <p:ph type="body" sz="quarter" idx="16"/>
          </p:nvPr>
        </p:nvSpPr>
        <p:spPr>
          <a:xfrm>
            <a:off x="6023174" y="2506764"/>
            <a:ext cx="5669280" cy="365760"/>
          </a:xfrm>
        </p:spPr>
        <p:txBody>
          <a:bodyPr>
            <a:noAutofit/>
          </a:bodyPr>
          <a:lstStyle/>
          <a:p>
            <a:r>
              <a:rPr lang="en-US" dirty="0"/>
              <a:t>OVERVIEW 11:05-11:40</a:t>
            </a:r>
          </a:p>
        </p:txBody>
      </p:sp>
      <p:sp>
        <p:nvSpPr>
          <p:cNvPr id="7" name="Text Placeholder 6">
            <a:extLst>
              <a:ext uri="{FF2B5EF4-FFF2-40B4-BE49-F238E27FC236}">
                <a16:creationId xmlns:a16="http://schemas.microsoft.com/office/drawing/2014/main" id="{3D14621F-E216-481D-9308-97B0F79B6DAA}"/>
              </a:ext>
            </a:extLst>
          </p:cNvPr>
          <p:cNvSpPr>
            <a:spLocks noGrp="1"/>
          </p:cNvSpPr>
          <p:nvPr>
            <p:ph type="body" sz="quarter" idx="15"/>
          </p:nvPr>
        </p:nvSpPr>
        <p:spPr>
          <a:xfrm>
            <a:off x="6023174" y="2918055"/>
            <a:ext cx="5669280" cy="365760"/>
          </a:xfrm>
        </p:spPr>
        <p:txBody>
          <a:bodyPr>
            <a:normAutofit/>
          </a:bodyPr>
          <a:lstStyle/>
          <a:p>
            <a:r>
              <a:rPr lang="en-US" dirty="0"/>
              <a:t>Short overview of tools for your toolkit</a:t>
            </a:r>
          </a:p>
          <a:p>
            <a:endParaRPr lang="en-US" dirty="0"/>
          </a:p>
        </p:txBody>
      </p:sp>
      <p:sp>
        <p:nvSpPr>
          <p:cNvPr id="10" name="Text Placeholder 9">
            <a:extLst>
              <a:ext uri="{FF2B5EF4-FFF2-40B4-BE49-F238E27FC236}">
                <a16:creationId xmlns:a16="http://schemas.microsoft.com/office/drawing/2014/main" id="{E9243144-E2F2-49CE-BDE1-6E00A2555F98}"/>
              </a:ext>
            </a:extLst>
          </p:cNvPr>
          <p:cNvSpPr>
            <a:spLocks noGrp="1"/>
          </p:cNvSpPr>
          <p:nvPr>
            <p:ph type="body" sz="quarter" idx="18"/>
          </p:nvPr>
        </p:nvSpPr>
        <p:spPr>
          <a:xfrm>
            <a:off x="6024437" y="3345583"/>
            <a:ext cx="5669280" cy="365760"/>
          </a:xfrm>
        </p:spPr>
        <p:txBody>
          <a:bodyPr>
            <a:noAutofit/>
          </a:bodyPr>
          <a:lstStyle/>
          <a:p>
            <a:r>
              <a:rPr lang="en-US" dirty="0"/>
              <a:t>BREAKOUT GROUPS 11:40 – 12:00; 12:00 – 12:20</a:t>
            </a:r>
          </a:p>
        </p:txBody>
      </p:sp>
      <p:sp>
        <p:nvSpPr>
          <p:cNvPr id="9" name="Text Placeholder 8">
            <a:extLst>
              <a:ext uri="{FF2B5EF4-FFF2-40B4-BE49-F238E27FC236}">
                <a16:creationId xmlns:a16="http://schemas.microsoft.com/office/drawing/2014/main" id="{DC230641-EC34-4C9D-AC9A-13EE61C81903}"/>
              </a:ext>
            </a:extLst>
          </p:cNvPr>
          <p:cNvSpPr>
            <a:spLocks noGrp="1"/>
          </p:cNvSpPr>
          <p:nvPr>
            <p:ph type="body" sz="quarter" idx="17"/>
          </p:nvPr>
        </p:nvSpPr>
        <p:spPr>
          <a:xfrm>
            <a:off x="6024437" y="3775724"/>
            <a:ext cx="5669280" cy="895551"/>
          </a:xfrm>
        </p:spPr>
        <p:txBody>
          <a:bodyPr>
            <a:normAutofit/>
          </a:bodyPr>
          <a:lstStyle/>
          <a:p>
            <a:r>
              <a:rPr lang="en-US" dirty="0"/>
              <a:t>Two rotations of your choice so you can get more in-depth with the topics you need the most support with</a:t>
            </a:r>
          </a:p>
        </p:txBody>
      </p:sp>
      <p:sp>
        <p:nvSpPr>
          <p:cNvPr id="12" name="Text Placeholder 11">
            <a:extLst>
              <a:ext uri="{FF2B5EF4-FFF2-40B4-BE49-F238E27FC236}">
                <a16:creationId xmlns:a16="http://schemas.microsoft.com/office/drawing/2014/main" id="{C06C2114-7A69-43E0-801C-F0779B58AF15}"/>
              </a:ext>
            </a:extLst>
          </p:cNvPr>
          <p:cNvSpPr>
            <a:spLocks noGrp="1"/>
          </p:cNvSpPr>
          <p:nvPr>
            <p:ph type="body" sz="quarter" idx="20"/>
          </p:nvPr>
        </p:nvSpPr>
        <p:spPr>
          <a:xfrm>
            <a:off x="6025896" y="4474021"/>
            <a:ext cx="5669280" cy="365760"/>
          </a:xfrm>
        </p:spPr>
        <p:txBody>
          <a:bodyPr>
            <a:noAutofit/>
          </a:bodyPr>
          <a:lstStyle/>
          <a:p>
            <a:r>
              <a:rPr lang="en-US" dirty="0"/>
              <a:t>Q&amp;A 12:20 – 12:30</a:t>
            </a:r>
          </a:p>
        </p:txBody>
      </p:sp>
      <p:sp>
        <p:nvSpPr>
          <p:cNvPr id="11" name="Text Placeholder 10">
            <a:extLst>
              <a:ext uri="{FF2B5EF4-FFF2-40B4-BE49-F238E27FC236}">
                <a16:creationId xmlns:a16="http://schemas.microsoft.com/office/drawing/2014/main" id="{1018725B-A88C-41E8-8D6A-44DF7A9F132D}"/>
              </a:ext>
            </a:extLst>
          </p:cNvPr>
          <p:cNvSpPr>
            <a:spLocks noGrp="1"/>
          </p:cNvSpPr>
          <p:nvPr>
            <p:ph type="body" sz="quarter" idx="19"/>
          </p:nvPr>
        </p:nvSpPr>
        <p:spPr>
          <a:xfrm>
            <a:off x="6025896" y="4847807"/>
            <a:ext cx="5669280" cy="640080"/>
          </a:xfrm>
        </p:spPr>
        <p:txBody>
          <a:bodyPr>
            <a:normAutofit/>
          </a:bodyPr>
          <a:lstStyle/>
          <a:p>
            <a:r>
              <a:rPr lang="en-US" dirty="0"/>
              <a:t>Write down your questions for Q&amp;A!</a:t>
            </a:r>
            <a:br>
              <a:rPr lang="en-US" dirty="0"/>
            </a:br>
            <a:r>
              <a:rPr lang="en-US" dirty="0"/>
              <a:t>Group-friendly Q&amp;A with all participants</a:t>
            </a:r>
          </a:p>
        </p:txBody>
      </p:sp>
    </p:spTree>
    <p:extLst>
      <p:ext uri="{BB962C8B-B14F-4D97-AF65-F5344CB8AC3E}">
        <p14:creationId xmlns:p14="http://schemas.microsoft.com/office/powerpoint/2010/main" val="177512490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21AC6A30-4F22-4C0F-B278-19C5B8A80C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BB4335AD-65B1-44E4-90AF-264024FE4BD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 y="0"/>
            <a:ext cx="12191999" cy="6858000"/>
          </a:xfrm>
          <a:prstGeom prst="rect">
            <a:avLst/>
          </a:pr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45DD0295-F038-DB0F-E8D2-3B9BCF54389A}"/>
              </a:ext>
            </a:extLst>
          </p:cNvPr>
          <p:cNvSpPr>
            <a:spLocks noGrp="1"/>
          </p:cNvSpPr>
          <p:nvPr>
            <p:ph type="title"/>
          </p:nvPr>
        </p:nvSpPr>
        <p:spPr>
          <a:xfrm>
            <a:off x="3970366" y="609600"/>
            <a:ext cx="4267200" cy="1351472"/>
          </a:xfrm>
        </p:spPr>
        <p:txBody>
          <a:bodyPr>
            <a:normAutofit/>
          </a:bodyPr>
          <a:lstStyle/>
          <a:p>
            <a:pPr algn="ctr"/>
            <a:r>
              <a:rPr lang="en-US">
                <a:solidFill>
                  <a:schemeClr val="tx1">
                    <a:lumMod val="85000"/>
                    <a:lumOff val="15000"/>
                  </a:schemeClr>
                </a:solidFill>
              </a:rPr>
              <a:t>At the Gables…</a:t>
            </a:r>
          </a:p>
        </p:txBody>
      </p:sp>
      <p:pic>
        <p:nvPicPr>
          <p:cNvPr id="5" name="Picture 4">
            <a:extLst>
              <a:ext uri="{FF2B5EF4-FFF2-40B4-BE49-F238E27FC236}">
                <a16:creationId xmlns:a16="http://schemas.microsoft.com/office/drawing/2014/main" id="{F5D35CEA-1EF2-BC4C-EBA2-2EB8E73C7817}"/>
              </a:ext>
            </a:extLst>
          </p:cNvPr>
          <p:cNvPicPr>
            <a:picLocks noChangeAspect="1"/>
          </p:cNvPicPr>
          <p:nvPr/>
        </p:nvPicPr>
        <p:blipFill rotWithShape="1">
          <a:blip r:embed="rId3">
            <a:extLst>
              <a:ext uri="{28A0092B-C50C-407E-A947-70E740481C1C}">
                <a14:useLocalDpi xmlns:a14="http://schemas.microsoft.com/office/drawing/2010/main" val="0"/>
              </a:ext>
            </a:extLst>
          </a:blip>
          <a:srcRect l="34844" r="34844"/>
          <a:stretch/>
        </p:blipFill>
        <p:spPr>
          <a:xfrm>
            <a:off x="3" y="1"/>
            <a:ext cx="3695699" cy="6858001"/>
          </a:xfrm>
          <a:custGeom>
            <a:avLst/>
            <a:gdLst/>
            <a:ahLst/>
            <a:cxnLst/>
            <a:rect l="l" t="t" r="r" b="b"/>
            <a:pathLst>
              <a:path w="3695699" h="6858001">
                <a:moveTo>
                  <a:pt x="0" y="0"/>
                </a:moveTo>
                <a:lnTo>
                  <a:pt x="3435129" y="0"/>
                </a:lnTo>
                <a:lnTo>
                  <a:pt x="3430599" y="17349"/>
                </a:lnTo>
                <a:cubicBezTo>
                  <a:pt x="3437542" y="19835"/>
                  <a:pt x="3423757" y="30822"/>
                  <a:pt x="3427683" y="38871"/>
                </a:cubicBezTo>
                <a:cubicBezTo>
                  <a:pt x="3431230" y="44698"/>
                  <a:pt x="3427877" y="49388"/>
                  <a:pt x="3427096" y="55116"/>
                </a:cubicBezTo>
                <a:cubicBezTo>
                  <a:pt x="3429620" y="62945"/>
                  <a:pt x="3421946" y="87211"/>
                  <a:pt x="3417356" y="93331"/>
                </a:cubicBezTo>
                <a:cubicBezTo>
                  <a:pt x="3401974" y="107607"/>
                  <a:pt x="3409629" y="143436"/>
                  <a:pt x="3397765" y="155370"/>
                </a:cubicBezTo>
                <a:cubicBezTo>
                  <a:pt x="3395800" y="159886"/>
                  <a:pt x="3394789" y="164378"/>
                  <a:pt x="3394373" y="168831"/>
                </a:cubicBezTo>
                <a:lnTo>
                  <a:pt x="3394553" y="181402"/>
                </a:lnTo>
                <a:lnTo>
                  <a:pt x="3397293" y="185192"/>
                </a:lnTo>
                <a:lnTo>
                  <a:pt x="3395923" y="192756"/>
                </a:lnTo>
                <a:cubicBezTo>
                  <a:pt x="3396018" y="193497"/>
                  <a:pt x="3396112" y="194237"/>
                  <a:pt x="3396207" y="194978"/>
                </a:cubicBezTo>
                <a:cubicBezTo>
                  <a:pt x="3396531" y="199154"/>
                  <a:pt x="3396856" y="203330"/>
                  <a:pt x="3397180" y="207506"/>
                </a:cubicBezTo>
                <a:cubicBezTo>
                  <a:pt x="3382438" y="200939"/>
                  <a:pt x="3394549" y="241317"/>
                  <a:pt x="3383191" y="229051"/>
                </a:cubicBezTo>
                <a:cubicBezTo>
                  <a:pt x="3382519" y="234401"/>
                  <a:pt x="3381383" y="237332"/>
                  <a:pt x="3380194" y="239137"/>
                </a:cubicBezTo>
                <a:lnTo>
                  <a:pt x="3349267" y="310262"/>
                </a:lnTo>
                <a:lnTo>
                  <a:pt x="3344455" y="381704"/>
                </a:lnTo>
                <a:cubicBezTo>
                  <a:pt x="3343420" y="464598"/>
                  <a:pt x="3338482" y="511985"/>
                  <a:pt x="3327551" y="571873"/>
                </a:cubicBezTo>
                <a:cubicBezTo>
                  <a:pt x="3316620" y="631761"/>
                  <a:pt x="3309762" y="702429"/>
                  <a:pt x="3278869" y="741030"/>
                </a:cubicBezTo>
                <a:lnTo>
                  <a:pt x="3239259" y="957888"/>
                </a:lnTo>
                <a:cubicBezTo>
                  <a:pt x="3267597" y="1021376"/>
                  <a:pt x="3235647" y="1004478"/>
                  <a:pt x="3243890" y="1047869"/>
                </a:cubicBezTo>
                <a:cubicBezTo>
                  <a:pt x="3245988" y="1077107"/>
                  <a:pt x="3228006" y="1101189"/>
                  <a:pt x="3221700" y="1118244"/>
                </a:cubicBezTo>
                <a:cubicBezTo>
                  <a:pt x="3220198" y="1120922"/>
                  <a:pt x="3213346" y="1188569"/>
                  <a:pt x="3211078" y="1190394"/>
                </a:cubicBezTo>
                <a:cubicBezTo>
                  <a:pt x="3204899" y="1218939"/>
                  <a:pt x="3210276" y="1253036"/>
                  <a:pt x="3199704" y="1304585"/>
                </a:cubicBezTo>
                <a:cubicBezTo>
                  <a:pt x="3199438" y="1346246"/>
                  <a:pt x="3168623" y="1413431"/>
                  <a:pt x="3167741" y="1449444"/>
                </a:cubicBezTo>
                <a:cubicBezTo>
                  <a:pt x="3180911" y="1471132"/>
                  <a:pt x="3193362" y="1499173"/>
                  <a:pt x="3194410" y="1520667"/>
                </a:cubicBezTo>
                <a:cubicBezTo>
                  <a:pt x="3181228" y="1513763"/>
                  <a:pt x="3199978" y="1547097"/>
                  <a:pt x="3184473" y="1547038"/>
                </a:cubicBezTo>
                <a:cubicBezTo>
                  <a:pt x="3185153" y="1550949"/>
                  <a:pt x="3186303" y="1554741"/>
                  <a:pt x="3187573" y="1558550"/>
                </a:cubicBezTo>
                <a:lnTo>
                  <a:pt x="3188231" y="1560544"/>
                </a:lnTo>
                <a:lnTo>
                  <a:pt x="3188195" y="1568317"/>
                </a:lnTo>
                <a:lnTo>
                  <a:pt x="3191518" y="1570772"/>
                </a:lnTo>
                <a:lnTo>
                  <a:pt x="3193853" y="1582659"/>
                </a:lnTo>
                <a:cubicBezTo>
                  <a:pt x="3194213" y="1587070"/>
                  <a:pt x="3193997" y="1591769"/>
                  <a:pt x="3192857" y="1596890"/>
                </a:cubicBezTo>
                <a:cubicBezTo>
                  <a:pt x="3185716" y="1609144"/>
                  <a:pt x="3191593" y="1629575"/>
                  <a:pt x="3189686" y="1647479"/>
                </a:cubicBezTo>
                <a:lnTo>
                  <a:pt x="3187125" y="1655568"/>
                </a:lnTo>
                <a:cubicBezTo>
                  <a:pt x="3187259" y="1659315"/>
                  <a:pt x="3192418" y="1733399"/>
                  <a:pt x="3192552" y="1737146"/>
                </a:cubicBezTo>
                <a:cubicBezTo>
                  <a:pt x="3236684" y="1834597"/>
                  <a:pt x="3210475" y="1851660"/>
                  <a:pt x="3219437" y="1908917"/>
                </a:cubicBezTo>
                <a:lnTo>
                  <a:pt x="3220572" y="1915235"/>
                </a:lnTo>
                <a:cubicBezTo>
                  <a:pt x="3225642" y="1919319"/>
                  <a:pt x="3228448" y="1945519"/>
                  <a:pt x="3226946" y="1954447"/>
                </a:cubicBezTo>
                <a:cubicBezTo>
                  <a:pt x="3219553" y="1979351"/>
                  <a:pt x="3239504" y="2001442"/>
                  <a:pt x="3234148" y="2021397"/>
                </a:cubicBezTo>
                <a:cubicBezTo>
                  <a:pt x="3234224" y="2026740"/>
                  <a:pt x="3235084" y="2031233"/>
                  <a:pt x="3236424" y="2035173"/>
                </a:cubicBezTo>
                <a:lnTo>
                  <a:pt x="3241339" y="2045116"/>
                </a:lnTo>
                <a:lnTo>
                  <a:pt x="3233470" y="2098623"/>
                </a:lnTo>
                <a:cubicBezTo>
                  <a:pt x="3230495" y="2129687"/>
                  <a:pt x="3232618" y="2188321"/>
                  <a:pt x="3230016" y="2240964"/>
                </a:cubicBezTo>
                <a:cubicBezTo>
                  <a:pt x="3226602" y="2283982"/>
                  <a:pt x="3232644" y="2342030"/>
                  <a:pt x="3237809" y="2379644"/>
                </a:cubicBezTo>
                <a:cubicBezTo>
                  <a:pt x="3244462" y="2409884"/>
                  <a:pt x="3221747" y="2435219"/>
                  <a:pt x="3237054" y="2459103"/>
                </a:cubicBezTo>
                <a:cubicBezTo>
                  <a:pt x="3245536" y="2488997"/>
                  <a:pt x="3251426" y="2510390"/>
                  <a:pt x="3255285" y="2538679"/>
                </a:cubicBezTo>
                <a:cubicBezTo>
                  <a:pt x="3258296" y="2574322"/>
                  <a:pt x="3245460" y="2589819"/>
                  <a:pt x="3245073" y="2622720"/>
                </a:cubicBezTo>
                <a:lnTo>
                  <a:pt x="3252960" y="2736087"/>
                </a:lnTo>
                <a:cubicBezTo>
                  <a:pt x="3245577" y="2772183"/>
                  <a:pt x="3230063" y="2856752"/>
                  <a:pt x="3218681" y="2902964"/>
                </a:cubicBezTo>
                <a:cubicBezTo>
                  <a:pt x="3212624" y="2927969"/>
                  <a:pt x="3209733" y="2973979"/>
                  <a:pt x="3203641" y="3008786"/>
                </a:cubicBezTo>
                <a:cubicBezTo>
                  <a:pt x="3197547" y="3043595"/>
                  <a:pt x="3186644" y="3093251"/>
                  <a:pt x="3182123" y="3111815"/>
                </a:cubicBezTo>
                <a:lnTo>
                  <a:pt x="3176517" y="3120169"/>
                </a:lnTo>
                <a:lnTo>
                  <a:pt x="3177035" y="3121646"/>
                </a:lnTo>
                <a:cubicBezTo>
                  <a:pt x="3177423" y="3127588"/>
                  <a:pt x="3176129" y="3130763"/>
                  <a:pt x="3174093" y="3132705"/>
                </a:cubicBezTo>
                <a:lnTo>
                  <a:pt x="3171045" y="3134220"/>
                </a:lnTo>
                <a:lnTo>
                  <a:pt x="3168274" y="3141524"/>
                </a:lnTo>
                <a:lnTo>
                  <a:pt x="3160781" y="3155149"/>
                </a:lnTo>
                <a:cubicBezTo>
                  <a:pt x="3160949" y="3156237"/>
                  <a:pt x="3161116" y="3157326"/>
                  <a:pt x="3161284" y="3158414"/>
                </a:cubicBezTo>
                <a:lnTo>
                  <a:pt x="3152950" y="3180080"/>
                </a:lnTo>
                <a:lnTo>
                  <a:pt x="3153739" y="3180719"/>
                </a:lnTo>
                <a:cubicBezTo>
                  <a:pt x="3155321" y="3182647"/>
                  <a:pt x="3156128" y="3184999"/>
                  <a:pt x="3155342" y="3188313"/>
                </a:cubicBezTo>
                <a:cubicBezTo>
                  <a:pt x="3169797" y="3188216"/>
                  <a:pt x="3159934" y="3192271"/>
                  <a:pt x="3156340" y="3202049"/>
                </a:cubicBezTo>
                <a:cubicBezTo>
                  <a:pt x="3177988" y="3204083"/>
                  <a:pt x="3159779" y="3228842"/>
                  <a:pt x="3169832" y="3237938"/>
                </a:cubicBezTo>
                <a:cubicBezTo>
                  <a:pt x="3166705" y="3245075"/>
                  <a:pt x="3163793" y="3252659"/>
                  <a:pt x="3161244" y="3260564"/>
                </a:cubicBezTo>
                <a:lnTo>
                  <a:pt x="3160005" y="3265314"/>
                </a:lnTo>
                <a:cubicBezTo>
                  <a:pt x="3160063" y="3265371"/>
                  <a:pt x="3160124" y="3265428"/>
                  <a:pt x="3160184" y="3265486"/>
                </a:cubicBezTo>
                <a:cubicBezTo>
                  <a:pt x="3160345" y="3266694"/>
                  <a:pt x="3160101" y="3268319"/>
                  <a:pt x="3159279" y="3270659"/>
                </a:cubicBezTo>
                <a:lnTo>
                  <a:pt x="3157747" y="3273971"/>
                </a:lnTo>
                <a:lnTo>
                  <a:pt x="3155343" y="3283185"/>
                </a:lnTo>
                <a:cubicBezTo>
                  <a:pt x="3155517" y="3284422"/>
                  <a:pt x="3155689" y="3285657"/>
                  <a:pt x="3155860" y="3286893"/>
                </a:cubicBezTo>
                <a:lnTo>
                  <a:pt x="3158001" y="3289146"/>
                </a:lnTo>
                <a:lnTo>
                  <a:pt x="3157508" y="3289877"/>
                </a:lnTo>
                <a:cubicBezTo>
                  <a:pt x="3151604" y="3294411"/>
                  <a:pt x="3144966" y="3293561"/>
                  <a:pt x="3159853" y="3309833"/>
                </a:cubicBezTo>
                <a:cubicBezTo>
                  <a:pt x="3149181" y="3321561"/>
                  <a:pt x="3158789" y="3329345"/>
                  <a:pt x="3157392" y="3351579"/>
                </a:cubicBezTo>
                <a:cubicBezTo>
                  <a:pt x="3148710" y="3357083"/>
                  <a:pt x="3149361" y="3365079"/>
                  <a:pt x="3152871" y="3374240"/>
                </a:cubicBezTo>
                <a:cubicBezTo>
                  <a:pt x="3148885" y="3383513"/>
                  <a:pt x="3145239" y="3392740"/>
                  <a:pt x="3142119" y="3402557"/>
                </a:cubicBezTo>
                <a:lnTo>
                  <a:pt x="3138061" y="3419585"/>
                </a:lnTo>
                <a:lnTo>
                  <a:pt x="3139796" y="3424940"/>
                </a:lnTo>
                <a:cubicBezTo>
                  <a:pt x="3142520" y="3434326"/>
                  <a:pt x="3143300" y="3443700"/>
                  <a:pt x="3137669" y="3463264"/>
                </a:cubicBezTo>
                <a:cubicBezTo>
                  <a:pt x="3147380" y="3480689"/>
                  <a:pt x="3167781" y="3490510"/>
                  <a:pt x="3168140" y="3518969"/>
                </a:cubicBezTo>
                <a:cubicBezTo>
                  <a:pt x="3159473" y="3545761"/>
                  <a:pt x="3191152" y="3574399"/>
                  <a:pt x="3179206" y="3607864"/>
                </a:cubicBezTo>
                <a:cubicBezTo>
                  <a:pt x="3176757" y="3619813"/>
                  <a:pt x="3181069" y="3654600"/>
                  <a:pt x="3189125" y="3659839"/>
                </a:cubicBezTo>
                <a:cubicBezTo>
                  <a:pt x="3191518" y="3666815"/>
                  <a:pt x="3189857" y="3675779"/>
                  <a:pt x="3198077" y="3677681"/>
                </a:cubicBezTo>
                <a:cubicBezTo>
                  <a:pt x="3208136" y="3681475"/>
                  <a:pt x="3196345" y="3709561"/>
                  <a:pt x="3207094" y="3703876"/>
                </a:cubicBezTo>
                <a:cubicBezTo>
                  <a:pt x="3199084" y="3723751"/>
                  <a:pt x="3220453" y="3734396"/>
                  <a:pt x="3227016" y="3748633"/>
                </a:cubicBezTo>
                <a:cubicBezTo>
                  <a:pt x="3218663" y="3764666"/>
                  <a:pt x="3240667" y="3778725"/>
                  <a:pt x="3246806" y="3811324"/>
                </a:cubicBezTo>
                <a:cubicBezTo>
                  <a:pt x="3237058" y="3829063"/>
                  <a:pt x="3251097" y="3833247"/>
                  <a:pt x="3239091" y="3865102"/>
                </a:cubicBezTo>
                <a:cubicBezTo>
                  <a:pt x="3240755" y="3865725"/>
                  <a:pt x="3242340" y="3866659"/>
                  <a:pt x="3243800" y="3867874"/>
                </a:cubicBezTo>
                <a:cubicBezTo>
                  <a:pt x="3252276" y="3874935"/>
                  <a:pt x="3254724" y="3889782"/>
                  <a:pt x="3249268" y="3901031"/>
                </a:cubicBezTo>
                <a:cubicBezTo>
                  <a:pt x="3234180" y="3950514"/>
                  <a:pt x="3270886" y="3938724"/>
                  <a:pt x="3271850" y="3976535"/>
                </a:cubicBezTo>
                <a:cubicBezTo>
                  <a:pt x="3275333" y="4018513"/>
                  <a:pt x="3265836" y="4033210"/>
                  <a:pt x="3253128" y="4091308"/>
                </a:cubicBezTo>
                <a:cubicBezTo>
                  <a:pt x="3262530" y="4093945"/>
                  <a:pt x="3263925" y="4100312"/>
                  <a:pt x="3261491" y="4112665"/>
                </a:cubicBezTo>
                <a:cubicBezTo>
                  <a:pt x="3263824" y="4132845"/>
                  <a:pt x="3285122" y="4124005"/>
                  <a:pt x="3275235" y="4148543"/>
                </a:cubicBezTo>
                <a:cubicBezTo>
                  <a:pt x="3282222" y="4163609"/>
                  <a:pt x="3300717" y="4191930"/>
                  <a:pt x="3303406" y="4203059"/>
                </a:cubicBezTo>
                <a:cubicBezTo>
                  <a:pt x="3307769" y="4216879"/>
                  <a:pt x="3289765" y="4198911"/>
                  <a:pt x="3291377" y="4215304"/>
                </a:cubicBezTo>
                <a:cubicBezTo>
                  <a:pt x="3295421" y="4234470"/>
                  <a:pt x="3290844" y="4240556"/>
                  <a:pt x="3303627" y="4247412"/>
                </a:cubicBezTo>
                <a:cubicBezTo>
                  <a:pt x="3300302" y="4270043"/>
                  <a:pt x="3313094" y="4269840"/>
                  <a:pt x="3323715" y="4295574"/>
                </a:cubicBezTo>
                <a:cubicBezTo>
                  <a:pt x="3318854" y="4309546"/>
                  <a:pt x="3323708" y="4317748"/>
                  <a:pt x="3331757" y="4324626"/>
                </a:cubicBezTo>
                <a:cubicBezTo>
                  <a:pt x="3334500" y="4352298"/>
                  <a:pt x="3348521" y="4373553"/>
                  <a:pt x="3357571" y="4402594"/>
                </a:cubicBezTo>
                <a:cubicBezTo>
                  <a:pt x="3395421" y="4440113"/>
                  <a:pt x="3406716" y="4492429"/>
                  <a:pt x="3416883" y="4511276"/>
                </a:cubicBezTo>
                <a:lnTo>
                  <a:pt x="3418568" y="4515669"/>
                </a:lnTo>
                <a:cubicBezTo>
                  <a:pt x="3418685" y="4519956"/>
                  <a:pt x="3418801" y="4524244"/>
                  <a:pt x="3418918" y="4528531"/>
                </a:cubicBezTo>
                <a:cubicBezTo>
                  <a:pt x="3418727" y="4530191"/>
                  <a:pt x="3418537" y="4531850"/>
                  <a:pt x="3418346" y="4533510"/>
                </a:cubicBezTo>
                <a:cubicBezTo>
                  <a:pt x="3418215" y="4536889"/>
                  <a:pt x="3418462" y="4539065"/>
                  <a:pt x="3419005" y="4540494"/>
                </a:cubicBezTo>
                <a:lnTo>
                  <a:pt x="3424268" y="4595886"/>
                </a:lnTo>
                <a:cubicBezTo>
                  <a:pt x="3429156" y="4624362"/>
                  <a:pt x="3443934" y="4682306"/>
                  <a:pt x="3448330" y="4711348"/>
                </a:cubicBezTo>
                <a:lnTo>
                  <a:pt x="3445621" y="4714874"/>
                </a:lnTo>
                <a:cubicBezTo>
                  <a:pt x="3444103" y="4718397"/>
                  <a:pt x="3443735" y="4723077"/>
                  <a:pt x="3445980" y="4730345"/>
                </a:cubicBezTo>
                <a:lnTo>
                  <a:pt x="3446976" y="4731926"/>
                </a:lnTo>
                <a:lnTo>
                  <a:pt x="3443720" y="4745408"/>
                </a:lnTo>
                <a:cubicBezTo>
                  <a:pt x="3444756" y="4771155"/>
                  <a:pt x="3455466" y="4843107"/>
                  <a:pt x="3453194" y="4886406"/>
                </a:cubicBezTo>
                <a:cubicBezTo>
                  <a:pt x="3454856" y="4906631"/>
                  <a:pt x="3481235" y="5008239"/>
                  <a:pt x="3455210" y="5025296"/>
                </a:cubicBezTo>
                <a:cubicBezTo>
                  <a:pt x="3442202" y="5116320"/>
                  <a:pt x="3464654" y="5119078"/>
                  <a:pt x="3462841" y="5211091"/>
                </a:cubicBezTo>
                <a:cubicBezTo>
                  <a:pt x="3469390" y="5269669"/>
                  <a:pt x="3462794" y="5327391"/>
                  <a:pt x="3469385" y="5356669"/>
                </a:cubicBezTo>
                <a:cubicBezTo>
                  <a:pt x="3471479" y="5361935"/>
                  <a:pt x="3474277" y="5366825"/>
                  <a:pt x="3477268" y="5371683"/>
                </a:cubicBezTo>
                <a:lnTo>
                  <a:pt x="3478824" y="5374232"/>
                </a:lnTo>
                <a:lnTo>
                  <a:pt x="3486664" y="5427532"/>
                </a:lnTo>
                <a:lnTo>
                  <a:pt x="3499845" y="5523238"/>
                </a:lnTo>
                <a:cubicBezTo>
                  <a:pt x="3496480" y="5535759"/>
                  <a:pt x="3498126" y="5574631"/>
                  <a:pt x="3505782" y="5582050"/>
                </a:cubicBezTo>
                <a:cubicBezTo>
                  <a:pt x="3507640" y="5590169"/>
                  <a:pt x="3505294" y="5599602"/>
                  <a:pt x="3513368" y="5603412"/>
                </a:cubicBezTo>
                <a:cubicBezTo>
                  <a:pt x="3518549" y="5620896"/>
                  <a:pt x="3530454" y="5660930"/>
                  <a:pt x="3536869" y="5686953"/>
                </a:cubicBezTo>
                <a:cubicBezTo>
                  <a:pt x="3527290" y="5702684"/>
                  <a:pt x="3548216" y="5722678"/>
                  <a:pt x="3551859" y="5759548"/>
                </a:cubicBezTo>
                <a:cubicBezTo>
                  <a:pt x="3540751" y="5776843"/>
                  <a:pt x="3554471" y="5784377"/>
                  <a:pt x="3540024" y="5816599"/>
                </a:cubicBezTo>
                <a:cubicBezTo>
                  <a:pt x="3541640" y="5817630"/>
                  <a:pt x="3543154" y="5818984"/>
                  <a:pt x="3544521" y="5820619"/>
                </a:cubicBezTo>
                <a:cubicBezTo>
                  <a:pt x="3552455" y="5830118"/>
                  <a:pt x="3553767" y="5846834"/>
                  <a:pt x="3547449" y="5857956"/>
                </a:cubicBezTo>
                <a:cubicBezTo>
                  <a:pt x="3528571" y="5908761"/>
                  <a:pt x="3532186" y="5952107"/>
                  <a:pt x="3530253" y="5993572"/>
                </a:cubicBezTo>
                <a:cubicBezTo>
                  <a:pt x="3530522" y="6040113"/>
                  <a:pt x="3553891" y="6005695"/>
                  <a:pt x="3536734" y="6066404"/>
                </a:cubicBezTo>
                <a:cubicBezTo>
                  <a:pt x="3545935" y="6071268"/>
                  <a:pt x="3546842" y="6078512"/>
                  <a:pt x="3543461" y="6091477"/>
                </a:cubicBezTo>
                <a:cubicBezTo>
                  <a:pt x="3549602" y="6107585"/>
                  <a:pt x="3568275" y="6137061"/>
                  <a:pt x="3573577" y="6163051"/>
                </a:cubicBezTo>
                <a:cubicBezTo>
                  <a:pt x="3577046" y="6182032"/>
                  <a:pt x="3572259" y="6223892"/>
                  <a:pt x="3575275" y="6247420"/>
                </a:cubicBezTo>
                <a:cubicBezTo>
                  <a:pt x="3570217" y="6271412"/>
                  <a:pt x="3583023" y="6273898"/>
                  <a:pt x="3591673" y="6304222"/>
                </a:cubicBezTo>
                <a:cubicBezTo>
                  <a:pt x="3585743" y="6318440"/>
                  <a:pt x="3589967" y="6328418"/>
                  <a:pt x="3597489" y="6337624"/>
                </a:cubicBezTo>
                <a:cubicBezTo>
                  <a:pt x="3598113" y="6368401"/>
                  <a:pt x="3610504" y="6394558"/>
                  <a:pt x="3617330" y="6428161"/>
                </a:cubicBezTo>
                <a:cubicBezTo>
                  <a:pt x="3612404" y="6466489"/>
                  <a:pt x="3633001" y="6482393"/>
                  <a:pt x="3640218" y="6518318"/>
                </a:cubicBezTo>
                <a:cubicBezTo>
                  <a:pt x="3625420" y="6557419"/>
                  <a:pt x="3668862" y="6537820"/>
                  <a:pt x="3670788" y="6568733"/>
                </a:cubicBezTo>
                <a:cubicBezTo>
                  <a:pt x="3659124" y="6621466"/>
                  <a:pt x="3685482" y="6565072"/>
                  <a:pt x="3687763" y="6643164"/>
                </a:cubicBezTo>
                <a:cubicBezTo>
                  <a:pt x="3685396" y="6647995"/>
                  <a:pt x="3689317" y="6656838"/>
                  <a:pt x="3693097" y="6655183"/>
                </a:cubicBezTo>
                <a:cubicBezTo>
                  <a:pt x="3693444" y="6672318"/>
                  <a:pt x="3690193" y="6715787"/>
                  <a:pt x="3689847" y="6745974"/>
                </a:cubicBezTo>
                <a:cubicBezTo>
                  <a:pt x="3689583" y="6773144"/>
                  <a:pt x="3690048" y="6817635"/>
                  <a:pt x="3691023" y="6836306"/>
                </a:cubicBezTo>
                <a:lnTo>
                  <a:pt x="3695699" y="6858001"/>
                </a:lnTo>
                <a:lnTo>
                  <a:pt x="0" y="6858000"/>
                </a:lnTo>
                <a:close/>
              </a:path>
            </a:pathLst>
          </a:custGeom>
        </p:spPr>
      </p:pic>
      <p:sp>
        <p:nvSpPr>
          <p:cNvPr id="3" name="Content Placeholder 2">
            <a:extLst>
              <a:ext uri="{FF2B5EF4-FFF2-40B4-BE49-F238E27FC236}">
                <a16:creationId xmlns:a16="http://schemas.microsoft.com/office/drawing/2014/main" id="{C5BE6884-2300-0879-3AFC-482BB7B71D85}"/>
              </a:ext>
            </a:extLst>
          </p:cNvPr>
          <p:cNvSpPr>
            <a:spLocks noGrp="1"/>
          </p:cNvSpPr>
          <p:nvPr>
            <p:ph idx="1"/>
          </p:nvPr>
        </p:nvSpPr>
        <p:spPr>
          <a:xfrm>
            <a:off x="4198966" y="2147357"/>
            <a:ext cx="3810000" cy="4101042"/>
          </a:xfrm>
        </p:spPr>
        <p:txBody>
          <a:bodyPr vert="horz" lIns="91440" tIns="45720" rIns="91440" bIns="45720" rtlCol="0" anchor="t">
            <a:normAutofit/>
          </a:bodyPr>
          <a:lstStyle/>
          <a:p>
            <a:r>
              <a:rPr lang="en-US" sz="1700">
                <a:solidFill>
                  <a:schemeClr val="tx1">
                    <a:lumMod val="85000"/>
                    <a:lumOff val="15000"/>
                  </a:schemeClr>
                </a:solidFill>
              </a:rPr>
              <a:t>Conduct monthly dusting, microfiber sweeping, or vacuuming – </a:t>
            </a:r>
            <a:r>
              <a:rPr lang="en-US" sz="1700" b="1">
                <a:solidFill>
                  <a:schemeClr val="tx1">
                    <a:lumMod val="85000"/>
                    <a:lumOff val="15000"/>
                  </a:schemeClr>
                </a:solidFill>
              </a:rPr>
              <a:t>as needed</a:t>
            </a:r>
            <a:r>
              <a:rPr lang="en-US" sz="1700">
                <a:solidFill>
                  <a:schemeClr val="tx1">
                    <a:lumMod val="85000"/>
                    <a:lumOff val="15000"/>
                  </a:schemeClr>
                </a:solidFill>
              </a:rPr>
              <a:t> in the exhibit spaces</a:t>
            </a:r>
          </a:p>
          <a:p>
            <a:r>
              <a:rPr lang="en-US" sz="1700">
                <a:solidFill>
                  <a:schemeClr val="tx1">
                    <a:lumMod val="85000"/>
                    <a:lumOff val="15000"/>
                  </a:schemeClr>
                </a:solidFill>
              </a:rPr>
              <a:t>Three trusted Senior Interpreters </a:t>
            </a:r>
            <a:endParaRPr lang="en-US" sz="1700">
              <a:solidFill>
                <a:schemeClr val="tx1">
                  <a:lumMod val="85000"/>
                  <a:lumOff val="15000"/>
                </a:schemeClr>
              </a:solidFill>
              <a:cs typeface="Calibri"/>
            </a:endParaRPr>
          </a:p>
          <a:p>
            <a:r>
              <a:rPr lang="en-US" sz="1700">
                <a:solidFill>
                  <a:schemeClr val="tx1">
                    <a:lumMod val="85000"/>
                    <a:lumOff val="15000"/>
                  </a:schemeClr>
                </a:solidFill>
              </a:rPr>
              <a:t>Annual deep cleaning of all collections spaces – including storage, </a:t>
            </a:r>
            <a:r>
              <a:rPr lang="en-US" sz="1700" b="1">
                <a:solidFill>
                  <a:schemeClr val="tx1">
                    <a:lumMod val="85000"/>
                    <a:lumOff val="15000"/>
                  </a:schemeClr>
                </a:solidFill>
              </a:rPr>
              <a:t>basements</a:t>
            </a:r>
            <a:r>
              <a:rPr lang="en-US" sz="1700">
                <a:solidFill>
                  <a:schemeClr val="tx1">
                    <a:lumMod val="85000"/>
                    <a:lumOff val="15000"/>
                  </a:schemeClr>
                </a:solidFill>
              </a:rPr>
              <a:t> and closets - and objects (if needed) by larger staff group</a:t>
            </a:r>
            <a:endParaRPr lang="en-US" sz="1700">
              <a:solidFill>
                <a:schemeClr val="tx1">
                  <a:lumMod val="85000"/>
                  <a:lumOff val="15000"/>
                </a:schemeClr>
              </a:solidFill>
              <a:cs typeface="Calibri"/>
            </a:endParaRPr>
          </a:p>
          <a:p>
            <a:r>
              <a:rPr lang="en-US" sz="1700">
                <a:solidFill>
                  <a:schemeClr val="tx1">
                    <a:lumMod val="85000"/>
                    <a:lumOff val="15000"/>
                  </a:schemeClr>
                </a:solidFill>
              </a:rPr>
              <a:t>All staff involved receive training in object handling and collections cleaning best practices</a:t>
            </a:r>
            <a:endParaRPr lang="en-US" sz="1700" err="1">
              <a:solidFill>
                <a:schemeClr val="tx1">
                  <a:lumMod val="85000"/>
                  <a:lumOff val="15000"/>
                </a:schemeClr>
              </a:solidFill>
              <a:cs typeface="Calibri"/>
            </a:endParaRPr>
          </a:p>
          <a:p>
            <a:r>
              <a:rPr lang="en-US" sz="1700">
                <a:solidFill>
                  <a:schemeClr val="tx1">
                    <a:lumMod val="85000"/>
                    <a:lumOff val="15000"/>
                  </a:schemeClr>
                </a:solidFill>
              </a:rPr>
              <a:t>Monthly condition monitoring – pests, RH and temperature, mold, damage</a:t>
            </a:r>
            <a:endParaRPr lang="en-US" sz="1700">
              <a:solidFill>
                <a:schemeClr val="tx1">
                  <a:lumMod val="85000"/>
                  <a:lumOff val="15000"/>
                </a:schemeClr>
              </a:solidFill>
              <a:cs typeface="Calibri"/>
            </a:endParaRPr>
          </a:p>
        </p:txBody>
      </p:sp>
      <p:pic>
        <p:nvPicPr>
          <p:cNvPr id="7" name="Picture 6" descr="A picture containing clothing, fabric&#10;&#10;Description automatically generated">
            <a:extLst>
              <a:ext uri="{FF2B5EF4-FFF2-40B4-BE49-F238E27FC236}">
                <a16:creationId xmlns:a16="http://schemas.microsoft.com/office/drawing/2014/main" id="{47D0A9EE-1771-0374-AF4C-3025946CBE85}"/>
              </a:ext>
            </a:extLst>
          </p:cNvPr>
          <p:cNvPicPr>
            <a:picLocks noChangeAspect="1"/>
          </p:cNvPicPr>
          <p:nvPr/>
        </p:nvPicPr>
        <p:blipFill rotWithShape="1">
          <a:blip r:embed="rId4">
            <a:extLst>
              <a:ext uri="{28A0092B-C50C-407E-A947-70E740481C1C}">
                <a14:useLocalDpi xmlns:a14="http://schemas.microsoft.com/office/drawing/2010/main" val="0"/>
              </a:ext>
            </a:extLst>
          </a:blip>
          <a:srcRect l="17785" r="12000"/>
          <a:stretch/>
        </p:blipFill>
        <p:spPr>
          <a:xfrm>
            <a:off x="8580467" y="10"/>
            <a:ext cx="3611533" cy="6857990"/>
          </a:xfrm>
          <a:custGeom>
            <a:avLst/>
            <a:gdLst/>
            <a:ahLst/>
            <a:cxnLst/>
            <a:rect l="l" t="t" r="r" b="b"/>
            <a:pathLst>
              <a:path w="3810000" h="6858000">
                <a:moveTo>
                  <a:pt x="95627" y="0"/>
                </a:moveTo>
                <a:lnTo>
                  <a:pt x="3810000" y="0"/>
                </a:lnTo>
                <a:lnTo>
                  <a:pt x="3810000" y="6858000"/>
                </a:lnTo>
                <a:lnTo>
                  <a:pt x="13132" y="6858000"/>
                </a:lnTo>
                <a:cubicBezTo>
                  <a:pt x="13183" y="6857363"/>
                  <a:pt x="13234" y="6856727"/>
                  <a:pt x="13284" y="6856090"/>
                </a:cubicBezTo>
                <a:lnTo>
                  <a:pt x="31566" y="6805847"/>
                </a:lnTo>
                <a:lnTo>
                  <a:pt x="30463" y="6715381"/>
                </a:lnTo>
                <a:cubicBezTo>
                  <a:pt x="29585" y="6714082"/>
                  <a:pt x="28597" y="6713038"/>
                  <a:pt x="27533" y="6712286"/>
                </a:cubicBezTo>
                <a:lnTo>
                  <a:pt x="31288" y="6698474"/>
                </a:lnTo>
                <a:lnTo>
                  <a:pt x="29901" y="6686264"/>
                </a:lnTo>
                <a:cubicBezTo>
                  <a:pt x="29591" y="6639749"/>
                  <a:pt x="29281" y="6593234"/>
                  <a:pt x="28971" y="6546719"/>
                </a:cubicBezTo>
                <a:cubicBezTo>
                  <a:pt x="23415" y="6502008"/>
                  <a:pt x="3087" y="6462057"/>
                  <a:pt x="310" y="6408337"/>
                </a:cubicBezTo>
                <a:cubicBezTo>
                  <a:pt x="-2468" y="6354617"/>
                  <a:pt x="14431" y="6312397"/>
                  <a:pt x="12307" y="6224401"/>
                </a:cubicBezTo>
                <a:lnTo>
                  <a:pt x="27152" y="6147415"/>
                </a:lnTo>
                <a:lnTo>
                  <a:pt x="39044" y="6093837"/>
                </a:lnTo>
                <a:cubicBezTo>
                  <a:pt x="47718" y="6039281"/>
                  <a:pt x="47985" y="5964495"/>
                  <a:pt x="46816" y="5915901"/>
                </a:cubicBezTo>
                <a:cubicBezTo>
                  <a:pt x="43189" y="5876557"/>
                  <a:pt x="47196" y="5863739"/>
                  <a:pt x="33533" y="5831562"/>
                </a:cubicBezTo>
                <a:cubicBezTo>
                  <a:pt x="27901" y="5792459"/>
                  <a:pt x="47408" y="5747455"/>
                  <a:pt x="46555" y="5710909"/>
                </a:cubicBezTo>
                <a:cubicBezTo>
                  <a:pt x="53188" y="5686865"/>
                  <a:pt x="49116" y="5615845"/>
                  <a:pt x="62461" y="5602222"/>
                </a:cubicBezTo>
                <a:cubicBezTo>
                  <a:pt x="64066" y="5572067"/>
                  <a:pt x="49594" y="5555548"/>
                  <a:pt x="56185" y="5529979"/>
                </a:cubicBezTo>
                <a:lnTo>
                  <a:pt x="67961" y="5458854"/>
                </a:lnTo>
                <a:lnTo>
                  <a:pt x="110939" y="5353584"/>
                </a:lnTo>
                <a:cubicBezTo>
                  <a:pt x="123070" y="5308303"/>
                  <a:pt x="110671" y="5307524"/>
                  <a:pt x="128276" y="5249764"/>
                </a:cubicBezTo>
                <a:cubicBezTo>
                  <a:pt x="137692" y="5218499"/>
                  <a:pt x="146153" y="5160067"/>
                  <a:pt x="156749" y="5116288"/>
                </a:cubicBezTo>
                <a:cubicBezTo>
                  <a:pt x="167347" y="5072508"/>
                  <a:pt x="184838" y="5010298"/>
                  <a:pt x="191855" y="4987089"/>
                </a:cubicBezTo>
                <a:lnTo>
                  <a:pt x="219824" y="4934095"/>
                </a:lnTo>
                <a:cubicBezTo>
                  <a:pt x="223315" y="4926170"/>
                  <a:pt x="231151" y="4920904"/>
                  <a:pt x="231137" y="4903120"/>
                </a:cubicBezTo>
                <a:lnTo>
                  <a:pt x="219738" y="4827391"/>
                </a:lnTo>
                <a:cubicBezTo>
                  <a:pt x="223928" y="4818620"/>
                  <a:pt x="227939" y="4809255"/>
                  <a:pt x="231597" y="4799440"/>
                </a:cubicBezTo>
                <a:lnTo>
                  <a:pt x="233480" y="4793512"/>
                </a:lnTo>
                <a:cubicBezTo>
                  <a:pt x="233423" y="4793432"/>
                  <a:pt x="233367" y="4793351"/>
                  <a:pt x="233310" y="4793271"/>
                </a:cubicBezTo>
                <a:cubicBezTo>
                  <a:pt x="233275" y="4791711"/>
                  <a:pt x="233728" y="4789662"/>
                  <a:pt x="234882" y="4786765"/>
                </a:cubicBezTo>
                <a:lnTo>
                  <a:pt x="236914" y="4782703"/>
                </a:lnTo>
                <a:lnTo>
                  <a:pt x="246329" y="4683644"/>
                </a:lnTo>
                <a:cubicBezTo>
                  <a:pt x="256294" y="4677568"/>
                  <a:pt x="256527" y="4667288"/>
                  <a:pt x="253823" y="4655204"/>
                </a:cubicBezTo>
                <a:cubicBezTo>
                  <a:pt x="259521" y="4631796"/>
                  <a:pt x="280440" y="4574275"/>
                  <a:pt x="280514" y="4543195"/>
                </a:cubicBezTo>
                <a:cubicBezTo>
                  <a:pt x="272112" y="4519880"/>
                  <a:pt x="251340" y="4505102"/>
                  <a:pt x="254268" y="4468722"/>
                </a:cubicBezTo>
                <a:cubicBezTo>
                  <a:pt x="266696" y="4435462"/>
                  <a:pt x="236001" y="4395418"/>
                  <a:pt x="252728" y="4353998"/>
                </a:cubicBezTo>
                <a:cubicBezTo>
                  <a:pt x="256750" y="4339008"/>
                  <a:pt x="256168" y="4294115"/>
                  <a:pt x="248123" y="4286542"/>
                </a:cubicBezTo>
                <a:cubicBezTo>
                  <a:pt x="246365" y="4277371"/>
                  <a:pt x="249194" y="4266107"/>
                  <a:pt x="240584" y="4262777"/>
                </a:cubicBezTo>
                <a:cubicBezTo>
                  <a:pt x="230221" y="4256829"/>
                  <a:pt x="246153" y="4222259"/>
                  <a:pt x="233949" y="4228340"/>
                </a:cubicBezTo>
                <a:cubicBezTo>
                  <a:pt x="244865" y="4203839"/>
                  <a:pt x="223150" y="4187902"/>
                  <a:pt x="217758" y="4169004"/>
                </a:cubicBezTo>
                <a:cubicBezTo>
                  <a:pt x="228596" y="4149446"/>
                  <a:pt x="206597" y="4129080"/>
                  <a:pt x="203797" y="4086781"/>
                </a:cubicBezTo>
                <a:cubicBezTo>
                  <a:pt x="216334" y="4065199"/>
                  <a:pt x="201740" y="4058317"/>
                  <a:pt x="218344" y="4018957"/>
                </a:cubicBezTo>
                <a:cubicBezTo>
                  <a:pt x="216630" y="4017979"/>
                  <a:pt x="215034" y="4016614"/>
                  <a:pt x="213609" y="4014902"/>
                </a:cubicBezTo>
                <a:cubicBezTo>
                  <a:pt x="205325" y="4004955"/>
                  <a:pt x="204424" y="3985729"/>
                  <a:pt x="211594" y="3971964"/>
                </a:cubicBezTo>
                <a:cubicBezTo>
                  <a:pt x="233561" y="3910433"/>
                  <a:pt x="230991" y="3860613"/>
                  <a:pt x="234357" y="3812226"/>
                </a:cubicBezTo>
                <a:cubicBezTo>
                  <a:pt x="235501" y="3758242"/>
                  <a:pt x="209185" y="3801364"/>
                  <a:pt x="229596" y="3728573"/>
                </a:cubicBezTo>
                <a:cubicBezTo>
                  <a:pt x="219804" y="3724174"/>
                  <a:pt x="219047" y="3715890"/>
                  <a:pt x="223099" y="3700384"/>
                </a:cubicBezTo>
                <a:cubicBezTo>
                  <a:pt x="222942" y="3674360"/>
                  <a:pt x="199034" y="3683312"/>
                  <a:pt x="212511" y="3653063"/>
                </a:cubicBezTo>
                <a:cubicBezTo>
                  <a:pt x="207582" y="3623616"/>
                  <a:pt x="199349" y="3555881"/>
                  <a:pt x="193522" y="3523704"/>
                </a:cubicBezTo>
                <a:cubicBezTo>
                  <a:pt x="199728" y="3495169"/>
                  <a:pt x="185963" y="3494025"/>
                  <a:pt x="177551" y="3460001"/>
                </a:cubicBezTo>
                <a:cubicBezTo>
                  <a:pt x="184399" y="3442692"/>
                  <a:pt x="180138" y="3431687"/>
                  <a:pt x="172293" y="3422022"/>
                </a:cubicBezTo>
                <a:cubicBezTo>
                  <a:pt x="172567" y="3386386"/>
                  <a:pt x="159982" y="3357707"/>
                  <a:pt x="153640" y="3319632"/>
                </a:cubicBezTo>
                <a:cubicBezTo>
                  <a:pt x="117352" y="3267571"/>
                  <a:pt x="111308" y="3199530"/>
                  <a:pt x="102580" y="3174350"/>
                </a:cubicBezTo>
                <a:lnTo>
                  <a:pt x="101281" y="3168555"/>
                </a:lnTo>
                <a:cubicBezTo>
                  <a:pt x="101655" y="3163067"/>
                  <a:pt x="102030" y="3157580"/>
                  <a:pt x="102403" y="3152092"/>
                </a:cubicBezTo>
                <a:lnTo>
                  <a:pt x="103597" y="3145797"/>
                </a:lnTo>
                <a:cubicBezTo>
                  <a:pt x="104132" y="3141497"/>
                  <a:pt x="104119" y="3138691"/>
                  <a:pt x="103701" y="3136806"/>
                </a:cubicBezTo>
                <a:lnTo>
                  <a:pt x="108221" y="3088993"/>
                </a:lnTo>
                <a:cubicBezTo>
                  <a:pt x="109464" y="3064872"/>
                  <a:pt x="113188" y="3030250"/>
                  <a:pt x="111158" y="2992081"/>
                </a:cubicBezTo>
                <a:cubicBezTo>
                  <a:pt x="109031" y="2944441"/>
                  <a:pt x="104226" y="2942439"/>
                  <a:pt x="105565" y="2902844"/>
                </a:cubicBezTo>
                <a:cubicBezTo>
                  <a:pt x="107874" y="2897323"/>
                  <a:pt x="101362" y="2801618"/>
                  <a:pt x="105102" y="2797375"/>
                </a:cubicBezTo>
                <a:cubicBezTo>
                  <a:pt x="86174" y="2744941"/>
                  <a:pt x="109804" y="2750735"/>
                  <a:pt x="107241" y="2691357"/>
                </a:cubicBezTo>
                <a:cubicBezTo>
                  <a:pt x="107811" y="2665349"/>
                  <a:pt x="115946" y="2561129"/>
                  <a:pt x="145888" y="2542201"/>
                </a:cubicBezTo>
                <a:cubicBezTo>
                  <a:pt x="170455" y="2427400"/>
                  <a:pt x="123634" y="2367849"/>
                  <a:pt x="136292" y="2250554"/>
                </a:cubicBezTo>
                <a:cubicBezTo>
                  <a:pt x="110877" y="2215639"/>
                  <a:pt x="134601" y="2180816"/>
                  <a:pt x="130310" y="2141581"/>
                </a:cubicBezTo>
                <a:cubicBezTo>
                  <a:pt x="154051" y="2149219"/>
                  <a:pt x="117587" y="2094975"/>
                  <a:pt x="144587" y="2089095"/>
                </a:cubicBezTo>
                <a:cubicBezTo>
                  <a:pt x="142952" y="2082142"/>
                  <a:pt x="140513" y="2075590"/>
                  <a:pt x="137867" y="2069059"/>
                </a:cubicBezTo>
                <a:lnTo>
                  <a:pt x="136492" y="2065634"/>
                </a:lnTo>
                <a:cubicBezTo>
                  <a:pt x="136216" y="2060851"/>
                  <a:pt x="135939" y="2056067"/>
                  <a:pt x="135663" y="2051284"/>
                </a:cubicBezTo>
                <a:lnTo>
                  <a:pt x="124268" y="1960184"/>
                </a:lnTo>
                <a:cubicBezTo>
                  <a:pt x="138968" y="1926370"/>
                  <a:pt x="111716" y="1914873"/>
                  <a:pt x="131257" y="1873060"/>
                </a:cubicBezTo>
                <a:cubicBezTo>
                  <a:pt x="136329" y="1857442"/>
                  <a:pt x="139083" y="1807624"/>
                  <a:pt x="131724" y="1797311"/>
                </a:cubicBezTo>
                <a:cubicBezTo>
                  <a:pt x="130673" y="1786740"/>
                  <a:pt x="134293" y="1774954"/>
                  <a:pt x="126063" y="1769201"/>
                </a:cubicBezTo>
                <a:cubicBezTo>
                  <a:pt x="116300" y="1760126"/>
                  <a:pt x="134551" y="1725705"/>
                  <a:pt x="122085" y="1729500"/>
                </a:cubicBezTo>
                <a:cubicBezTo>
                  <a:pt x="134648" y="1705012"/>
                  <a:pt x="114449" y="1682158"/>
                  <a:pt x="110543" y="1659949"/>
                </a:cubicBezTo>
                <a:cubicBezTo>
                  <a:pt x="122664" y="1640913"/>
                  <a:pt x="102513" y="1613087"/>
                  <a:pt x="102892" y="1565607"/>
                </a:cubicBezTo>
                <a:cubicBezTo>
                  <a:pt x="116835" y="1544742"/>
                  <a:pt x="102976" y="1533616"/>
                  <a:pt x="122245" y="1494057"/>
                </a:cubicBezTo>
                <a:cubicBezTo>
                  <a:pt x="120629" y="1492563"/>
                  <a:pt x="119160" y="1490668"/>
                  <a:pt x="117883" y="1488429"/>
                </a:cubicBezTo>
                <a:cubicBezTo>
                  <a:pt x="110465" y="1475431"/>
                  <a:pt x="111002" y="1453942"/>
                  <a:pt x="119083" y="1440433"/>
                </a:cubicBezTo>
                <a:cubicBezTo>
                  <a:pt x="145274" y="1377630"/>
                  <a:pt x="146438" y="1321884"/>
                  <a:pt x="153340" y="1269148"/>
                </a:cubicBezTo>
                <a:cubicBezTo>
                  <a:pt x="158467" y="1209690"/>
                  <a:pt x="129360" y="1251077"/>
                  <a:pt x="154855" y="1175439"/>
                </a:cubicBezTo>
                <a:cubicBezTo>
                  <a:pt x="145538" y="1168218"/>
                  <a:pt x="145408" y="1158868"/>
                  <a:pt x="150548" y="1142685"/>
                </a:cubicBezTo>
                <a:cubicBezTo>
                  <a:pt x="152321" y="1113850"/>
                  <a:pt x="128121" y="1118007"/>
                  <a:pt x="143630" y="1087778"/>
                </a:cubicBezTo>
                <a:cubicBezTo>
                  <a:pt x="139451" y="1064261"/>
                  <a:pt x="125971" y="1018012"/>
                  <a:pt x="125476" y="1001580"/>
                </a:cubicBezTo>
                <a:cubicBezTo>
                  <a:pt x="123958" y="976962"/>
                  <a:pt x="134851" y="962709"/>
                  <a:pt x="134526" y="940069"/>
                </a:cubicBezTo>
                <a:cubicBezTo>
                  <a:pt x="142751" y="909988"/>
                  <a:pt x="129284" y="905409"/>
                  <a:pt x="123523" y="865739"/>
                </a:cubicBezTo>
                <a:cubicBezTo>
                  <a:pt x="131549" y="848234"/>
                  <a:pt x="128173" y="835030"/>
                  <a:pt x="121164" y="822450"/>
                </a:cubicBezTo>
                <a:cubicBezTo>
                  <a:pt x="124077" y="783082"/>
                  <a:pt x="113811" y="748321"/>
                  <a:pt x="110389" y="704665"/>
                </a:cubicBezTo>
                <a:cubicBezTo>
                  <a:pt x="120144" y="656264"/>
                  <a:pt x="99869" y="633697"/>
                  <a:pt x="96299" y="587032"/>
                </a:cubicBezTo>
                <a:cubicBezTo>
                  <a:pt x="87861" y="539988"/>
                  <a:pt x="66571" y="452493"/>
                  <a:pt x="59759" y="422399"/>
                </a:cubicBezTo>
                <a:cubicBezTo>
                  <a:pt x="62865" y="416491"/>
                  <a:pt x="59682" y="404768"/>
                  <a:pt x="55429" y="406467"/>
                </a:cubicBezTo>
                <a:cubicBezTo>
                  <a:pt x="56742" y="400038"/>
                  <a:pt x="64884" y="384166"/>
                  <a:pt x="58062" y="383409"/>
                </a:cubicBezTo>
                <a:cubicBezTo>
                  <a:pt x="57210" y="351894"/>
                  <a:pt x="61145" y="320031"/>
                  <a:pt x="69487" y="290892"/>
                </a:cubicBezTo>
                <a:cubicBezTo>
                  <a:pt x="57686" y="231306"/>
                  <a:pt x="89539" y="260845"/>
                  <a:pt x="86198" y="217175"/>
                </a:cubicBezTo>
                <a:cubicBezTo>
                  <a:pt x="72715" y="183379"/>
                  <a:pt x="83646" y="168958"/>
                  <a:pt x="74643" y="129155"/>
                </a:cubicBezTo>
                <a:cubicBezTo>
                  <a:pt x="96697" y="112411"/>
                  <a:pt x="72236" y="90977"/>
                  <a:pt x="78417" y="74202"/>
                </a:cubicBezTo>
                <a:cubicBezTo>
                  <a:pt x="59029" y="57686"/>
                  <a:pt x="81827" y="29115"/>
                  <a:pt x="94183" y="4683"/>
                </a:cubicBezTo>
                <a:close/>
              </a:path>
            </a:pathLst>
          </a:custGeom>
        </p:spPr>
      </p:pic>
    </p:spTree>
    <p:extLst>
      <p:ext uri="{BB962C8B-B14F-4D97-AF65-F5344CB8AC3E}">
        <p14:creationId xmlns:p14="http://schemas.microsoft.com/office/powerpoint/2010/main" val="189383109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0898C-7C9E-CA59-B800-14571D7BD0AE}"/>
              </a:ext>
            </a:extLst>
          </p:cNvPr>
          <p:cNvSpPr>
            <a:spLocks noGrp="1"/>
          </p:cNvSpPr>
          <p:nvPr>
            <p:ph type="title"/>
          </p:nvPr>
        </p:nvSpPr>
        <p:spPr>
          <a:xfrm>
            <a:off x="1271588" y="662400"/>
            <a:ext cx="10055721" cy="1325563"/>
          </a:xfrm>
        </p:spPr>
        <p:txBody>
          <a:bodyPr anchor="t">
            <a:normAutofit/>
          </a:bodyPr>
          <a:lstStyle/>
          <a:p>
            <a:r>
              <a:rPr lang="en-US" sz="4000"/>
              <a:t>The House of the Seven Gables Monthly Form</a:t>
            </a:r>
          </a:p>
        </p:txBody>
      </p:sp>
      <p:sp>
        <p:nvSpPr>
          <p:cNvPr id="3" name="Content Placeholder 2">
            <a:extLst>
              <a:ext uri="{FF2B5EF4-FFF2-40B4-BE49-F238E27FC236}">
                <a16:creationId xmlns:a16="http://schemas.microsoft.com/office/drawing/2014/main" id="{A718F6C8-FD7E-3A9B-32D4-95B346376257}"/>
              </a:ext>
            </a:extLst>
          </p:cNvPr>
          <p:cNvSpPr>
            <a:spLocks noGrp="1"/>
          </p:cNvSpPr>
          <p:nvPr>
            <p:ph idx="1"/>
          </p:nvPr>
        </p:nvSpPr>
        <p:spPr>
          <a:xfrm flipH="1">
            <a:off x="16048257" y="6138334"/>
            <a:ext cx="130154" cy="387466"/>
          </a:xfrm>
        </p:spPr>
        <p:txBody>
          <a:bodyPr vert="horz" lIns="91440" tIns="45720" rIns="91440" bIns="45720" rtlCol="0" anchor="t">
            <a:normAutofit/>
          </a:bodyPr>
          <a:lstStyle/>
          <a:p>
            <a:pPr marL="0" indent="0">
              <a:buNone/>
            </a:pPr>
            <a:endParaRPr lang="en-US" sz="2000">
              <a:solidFill>
                <a:srgbClr val="000000">
                  <a:alpha val="60000"/>
                </a:srgbClr>
              </a:solidFill>
              <a:cs typeface="Calibri" panose="020F0502020204030204"/>
            </a:endParaRPr>
          </a:p>
        </p:txBody>
      </p:sp>
      <p:graphicFrame>
        <p:nvGraphicFramePr>
          <p:cNvPr id="5" name="Object 4">
            <a:extLst>
              <a:ext uri="{FF2B5EF4-FFF2-40B4-BE49-F238E27FC236}">
                <a16:creationId xmlns:a16="http://schemas.microsoft.com/office/drawing/2014/main" id="{AC2B950A-9118-587C-E826-AB60EED6C9A4}"/>
              </a:ext>
            </a:extLst>
          </p:cNvPr>
          <p:cNvGraphicFramePr>
            <a:graphicFrameLocks noChangeAspect="1"/>
          </p:cNvGraphicFramePr>
          <p:nvPr/>
        </p:nvGraphicFramePr>
        <p:xfrm>
          <a:off x="3005515" y="1720904"/>
          <a:ext cx="6188765" cy="4188238"/>
        </p:xfrm>
        <a:graphic>
          <a:graphicData uri="http://schemas.openxmlformats.org/presentationml/2006/ole">
            <mc:AlternateContent xmlns:mc="http://schemas.openxmlformats.org/markup-compatibility/2006">
              <mc:Choice xmlns:v="urn:schemas-microsoft-com:vml" Requires="v">
                <p:oleObj name="Acrobat Document" r:id="rId3" imgW="5038552" imgH="3409798" progId="Acrobat.Document.2020">
                  <p:embed/>
                </p:oleObj>
              </mc:Choice>
              <mc:Fallback>
                <p:oleObj name="Acrobat Document" r:id="rId3" imgW="5038552" imgH="3409798" progId="Acrobat.Document.2020">
                  <p:embed/>
                  <p:pic>
                    <p:nvPicPr>
                      <p:cNvPr id="5" name="Object 4">
                        <a:extLst>
                          <a:ext uri="{FF2B5EF4-FFF2-40B4-BE49-F238E27FC236}">
                            <a16:creationId xmlns:a16="http://schemas.microsoft.com/office/drawing/2014/main" id="{AC2B950A-9118-587C-E826-AB60EED6C9A4}"/>
                          </a:ext>
                        </a:extLst>
                      </p:cNvPr>
                      <p:cNvPicPr/>
                      <p:nvPr/>
                    </p:nvPicPr>
                    <p:blipFill>
                      <a:blip r:embed="rId4"/>
                      <a:stretch>
                        <a:fillRect/>
                      </a:stretch>
                    </p:blipFill>
                    <p:spPr>
                      <a:xfrm>
                        <a:off x="3005515" y="1720904"/>
                        <a:ext cx="6188765" cy="4188238"/>
                      </a:xfrm>
                      <a:prstGeom prst="rect">
                        <a:avLst/>
                      </a:prstGeom>
                    </p:spPr>
                  </p:pic>
                </p:oleObj>
              </mc:Fallback>
            </mc:AlternateContent>
          </a:graphicData>
        </a:graphic>
      </p:graphicFrame>
    </p:spTree>
    <p:extLst>
      <p:ext uri="{BB962C8B-B14F-4D97-AF65-F5344CB8AC3E}">
        <p14:creationId xmlns:p14="http://schemas.microsoft.com/office/powerpoint/2010/main" val="121105320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11">
            <a:extLst>
              <a:ext uri="{FF2B5EF4-FFF2-40B4-BE49-F238E27FC236}">
                <a16:creationId xmlns:a16="http://schemas.microsoft.com/office/drawing/2014/main" id="{0E3596DD-156A-473E-9BB3-C6A29F7574E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Shape 13">
            <a:extLst>
              <a:ext uri="{FF2B5EF4-FFF2-40B4-BE49-F238E27FC236}">
                <a16:creationId xmlns:a16="http://schemas.microsoft.com/office/drawing/2014/main" id="{2C46C4D6-C474-4E92-B52E-944C1118F7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5962785" cy="6858000"/>
          </a:xfrm>
          <a:custGeom>
            <a:avLst/>
            <a:gdLst>
              <a:gd name="connsiteX0" fmla="*/ 1044839 w 5962785"/>
              <a:gd name="connsiteY0" fmla="*/ 0 h 6858000"/>
              <a:gd name="connsiteX1" fmla="*/ 5962785 w 5962785"/>
              <a:gd name="connsiteY1" fmla="*/ 0 h 6858000"/>
              <a:gd name="connsiteX2" fmla="*/ 5962785 w 5962785"/>
              <a:gd name="connsiteY2" fmla="*/ 6858000 h 6858000"/>
              <a:gd name="connsiteX3" fmla="*/ 1469886 w 5962785"/>
              <a:gd name="connsiteY3" fmla="*/ 6858000 h 6858000"/>
              <a:gd name="connsiteX4" fmla="*/ 1416006 w 5962785"/>
              <a:gd name="connsiteY4" fmla="*/ 6823984 h 6858000"/>
              <a:gd name="connsiteX5" fmla="*/ 1232473 w 5962785"/>
              <a:gd name="connsiteY5" fmla="*/ 6733873 h 6858000"/>
              <a:gd name="connsiteX6" fmla="*/ 1075471 w 5962785"/>
              <a:gd name="connsiteY6" fmla="*/ 6503186 h 6858000"/>
              <a:gd name="connsiteX7" fmla="*/ 1020229 w 5962785"/>
              <a:gd name="connsiteY7" fmla="*/ 6438306 h 6858000"/>
              <a:gd name="connsiteX8" fmla="*/ 883579 w 5962785"/>
              <a:gd name="connsiteY8" fmla="*/ 6351798 h 6858000"/>
              <a:gd name="connsiteX9" fmla="*/ 645167 w 5962785"/>
              <a:gd name="connsiteY9" fmla="*/ 6167969 h 6858000"/>
              <a:gd name="connsiteX10" fmla="*/ 732391 w 5962785"/>
              <a:gd name="connsiteY10" fmla="*/ 6124716 h 6858000"/>
              <a:gd name="connsiteX11" fmla="*/ 985339 w 5962785"/>
              <a:gd name="connsiteY11" fmla="*/ 6236455 h 6858000"/>
              <a:gd name="connsiteX12" fmla="*/ 1168509 w 5962785"/>
              <a:gd name="connsiteY12" fmla="*/ 6265291 h 6858000"/>
              <a:gd name="connsiteX13" fmla="*/ 909746 w 5962785"/>
              <a:gd name="connsiteY13" fmla="*/ 6070649 h 6858000"/>
              <a:gd name="connsiteX14" fmla="*/ 659704 w 5962785"/>
              <a:gd name="connsiteY14" fmla="*/ 5818335 h 6858000"/>
              <a:gd name="connsiteX15" fmla="*/ 851597 w 5962785"/>
              <a:gd name="connsiteY15" fmla="*/ 5865193 h 6858000"/>
              <a:gd name="connsiteX16" fmla="*/ 860319 w 5962785"/>
              <a:gd name="connsiteY16" fmla="*/ 5832753 h 6858000"/>
              <a:gd name="connsiteX17" fmla="*/ 691686 w 5962785"/>
              <a:gd name="connsiteY17" fmla="*/ 5533581 h 6858000"/>
              <a:gd name="connsiteX18" fmla="*/ 610278 w 5962785"/>
              <a:gd name="connsiteY18" fmla="*/ 5411029 h 6858000"/>
              <a:gd name="connsiteX19" fmla="*/ 238123 w 5962785"/>
              <a:gd name="connsiteY19" fmla="*/ 5046976 h 6858000"/>
              <a:gd name="connsiteX20" fmla="*/ 592833 w 5962785"/>
              <a:gd name="connsiteY20" fmla="*/ 5209177 h 6858000"/>
              <a:gd name="connsiteX21" fmla="*/ 226494 w 5962785"/>
              <a:gd name="connsiteY21" fmla="*/ 4855939 h 6858000"/>
              <a:gd name="connsiteX22" fmla="*/ 49139 w 5962785"/>
              <a:gd name="connsiteY22" fmla="*/ 4726177 h 6858000"/>
              <a:gd name="connsiteX23" fmla="*/ 5527 w 5962785"/>
              <a:gd name="connsiteY23" fmla="*/ 4650483 h 6858000"/>
              <a:gd name="connsiteX24" fmla="*/ 84029 w 5962785"/>
              <a:gd name="connsiteY24" fmla="*/ 4632460 h 6858000"/>
              <a:gd name="connsiteX25" fmla="*/ 325347 w 5962785"/>
              <a:gd name="connsiteY25" fmla="*/ 4661296 h 6858000"/>
              <a:gd name="connsiteX26" fmla="*/ 25879 w 5962785"/>
              <a:gd name="connsiteY26" fmla="*/ 4423401 h 6858000"/>
              <a:gd name="connsiteX27" fmla="*/ 249753 w 5962785"/>
              <a:gd name="connsiteY27" fmla="*/ 4459446 h 6858000"/>
              <a:gd name="connsiteX28" fmla="*/ 313718 w 5962785"/>
              <a:gd name="connsiteY28" fmla="*/ 4365729 h 6858000"/>
              <a:gd name="connsiteX29" fmla="*/ 418386 w 5962785"/>
              <a:gd name="connsiteY29" fmla="*/ 4214341 h 6858000"/>
              <a:gd name="connsiteX30" fmla="*/ 491072 w 5962785"/>
              <a:gd name="connsiteY30" fmla="*/ 4131438 h 6858000"/>
              <a:gd name="connsiteX31" fmla="*/ 520147 w 5962785"/>
              <a:gd name="connsiteY31" fmla="*/ 3864706 h 6858000"/>
              <a:gd name="connsiteX32" fmla="*/ 459090 w 5962785"/>
              <a:gd name="connsiteY32" fmla="*/ 3572743 h 6858000"/>
              <a:gd name="connsiteX33" fmla="*/ 290458 w 5962785"/>
              <a:gd name="connsiteY33" fmla="*/ 3424959 h 6858000"/>
              <a:gd name="connsiteX34" fmla="*/ 339884 w 5962785"/>
              <a:gd name="connsiteY34" fmla="*/ 3259153 h 6858000"/>
              <a:gd name="connsiteX35" fmla="*/ 697501 w 5962785"/>
              <a:gd name="connsiteY35" fmla="*/ 3360078 h 6858000"/>
              <a:gd name="connsiteX36" fmla="*/ 165437 w 5962785"/>
              <a:gd name="connsiteY36" fmla="*/ 2967190 h 6858000"/>
              <a:gd name="connsiteX37" fmla="*/ 255568 w 5962785"/>
              <a:gd name="connsiteY37" fmla="*/ 2949167 h 6858000"/>
              <a:gd name="connsiteX38" fmla="*/ 578296 w 5962785"/>
              <a:gd name="connsiteY38" fmla="*/ 2725691 h 6858000"/>
              <a:gd name="connsiteX39" fmla="*/ 595740 w 5962785"/>
              <a:gd name="connsiteY39" fmla="*/ 2714876 h 6858000"/>
              <a:gd name="connsiteX40" fmla="*/ 650982 w 5962785"/>
              <a:gd name="connsiteY40" fmla="*/ 2574301 h 6858000"/>
              <a:gd name="connsiteX41" fmla="*/ 825429 w 5962785"/>
              <a:gd name="connsiteY41" fmla="*/ 2552674 h 6858000"/>
              <a:gd name="connsiteX42" fmla="*/ 970802 w 5962785"/>
              <a:gd name="connsiteY42" fmla="*/ 2585115 h 6858000"/>
              <a:gd name="connsiteX43" fmla="*/ 1127805 w 5962785"/>
              <a:gd name="connsiteY43" fmla="*/ 2545465 h 6858000"/>
              <a:gd name="connsiteX44" fmla="*/ 1267362 w 5962785"/>
              <a:gd name="connsiteY44" fmla="*/ 2563488 h 6858000"/>
              <a:gd name="connsiteX45" fmla="*/ 1386568 w 5962785"/>
              <a:gd name="connsiteY45" fmla="*/ 2538257 h 6858000"/>
              <a:gd name="connsiteX46" fmla="*/ 1270270 w 5962785"/>
              <a:gd name="connsiteY46" fmla="*/ 2419309 h 6858000"/>
              <a:gd name="connsiteX47" fmla="*/ 1107453 w 5962785"/>
              <a:gd name="connsiteY47" fmla="*/ 2419309 h 6858000"/>
              <a:gd name="connsiteX48" fmla="*/ 991154 w 5962785"/>
              <a:gd name="connsiteY48" fmla="*/ 2343615 h 6858000"/>
              <a:gd name="connsiteX49" fmla="*/ 880671 w 5962785"/>
              <a:gd name="connsiteY49" fmla="*/ 2206645 h 6858000"/>
              <a:gd name="connsiteX50" fmla="*/ 491072 w 5962785"/>
              <a:gd name="connsiteY50" fmla="*/ 1986771 h 6858000"/>
              <a:gd name="connsiteX51" fmla="*/ 421293 w 5962785"/>
              <a:gd name="connsiteY51" fmla="*/ 1903868 h 6858000"/>
              <a:gd name="connsiteX52" fmla="*/ 1531941 w 5962785"/>
              <a:gd name="connsiteY52" fmla="*/ 2224667 h 6858000"/>
              <a:gd name="connsiteX53" fmla="*/ 1188861 w 5962785"/>
              <a:gd name="connsiteY53" fmla="*/ 2091301 h 6858000"/>
              <a:gd name="connsiteX54" fmla="*/ 1421458 w 5962785"/>
              <a:gd name="connsiteY54" fmla="*/ 2116532 h 6858000"/>
              <a:gd name="connsiteX55" fmla="*/ 1549386 w 5962785"/>
              <a:gd name="connsiteY55" fmla="*/ 2026420 h 6858000"/>
              <a:gd name="connsiteX56" fmla="*/ 1549386 w 5962785"/>
              <a:gd name="connsiteY56" fmla="*/ 1997584 h 6858000"/>
              <a:gd name="connsiteX57" fmla="*/ 1453440 w 5962785"/>
              <a:gd name="connsiteY57" fmla="*/ 1914682 h 6858000"/>
              <a:gd name="connsiteX58" fmla="*/ 1398198 w 5962785"/>
              <a:gd name="connsiteY58" fmla="*/ 1860614 h 6858000"/>
              <a:gd name="connsiteX59" fmla="*/ 1247011 w 5962785"/>
              <a:gd name="connsiteY59" fmla="*/ 1665972 h 6858000"/>
              <a:gd name="connsiteX60" fmla="*/ 1354586 w 5962785"/>
              <a:gd name="connsiteY60" fmla="*/ 1644345 h 6858000"/>
              <a:gd name="connsiteX61" fmla="*/ 1395290 w 5962785"/>
              <a:gd name="connsiteY61" fmla="*/ 1604696 h 6858000"/>
              <a:gd name="connsiteX62" fmla="*/ 1366216 w 5962785"/>
              <a:gd name="connsiteY62" fmla="*/ 1547025 h 6858000"/>
              <a:gd name="connsiteX63" fmla="*/ 1031858 w 5962785"/>
              <a:gd name="connsiteY63" fmla="*/ 1370405 h 6858000"/>
              <a:gd name="connsiteX64" fmla="*/ 1005692 w 5962785"/>
              <a:gd name="connsiteY64" fmla="*/ 1233435 h 6858000"/>
              <a:gd name="connsiteX65" fmla="*/ 1069655 w 5962785"/>
              <a:gd name="connsiteY65" fmla="*/ 1211808 h 6858000"/>
              <a:gd name="connsiteX66" fmla="*/ 1142342 w 5962785"/>
              <a:gd name="connsiteY66" fmla="*/ 1222621 h 6858000"/>
              <a:gd name="connsiteX67" fmla="*/ 1084193 w 5962785"/>
              <a:gd name="connsiteY67" fmla="*/ 1114487 h 6858000"/>
              <a:gd name="connsiteX68" fmla="*/ 848689 w 5962785"/>
              <a:gd name="connsiteY68" fmla="*/ 1006353 h 6858000"/>
              <a:gd name="connsiteX69" fmla="*/ 805077 w 5962785"/>
              <a:gd name="connsiteY69" fmla="*/ 948681 h 6858000"/>
              <a:gd name="connsiteX70" fmla="*/ 863226 w 5962785"/>
              <a:gd name="connsiteY70" fmla="*/ 919844 h 6858000"/>
              <a:gd name="connsiteX71" fmla="*/ 906838 w 5962785"/>
              <a:gd name="connsiteY71" fmla="*/ 909031 h 6858000"/>
              <a:gd name="connsiteX72" fmla="*/ 5527 w 5962785"/>
              <a:gd name="connsiteY72" fmla="*/ 458471 h 6858000"/>
              <a:gd name="connsiteX73" fmla="*/ 209049 w 5962785"/>
              <a:gd name="connsiteY73" fmla="*/ 454867 h 6858000"/>
              <a:gd name="connsiteX74" fmla="*/ 409664 w 5962785"/>
              <a:gd name="connsiteY74" fmla="*/ 526956 h 6858000"/>
              <a:gd name="connsiteX75" fmla="*/ 621908 w 5962785"/>
              <a:gd name="connsiteY75" fmla="*/ 516143 h 6858000"/>
              <a:gd name="connsiteX76" fmla="*/ 822522 w 5962785"/>
              <a:gd name="connsiteY76" fmla="*/ 552188 h 6858000"/>
              <a:gd name="connsiteX77" fmla="*/ 996969 w 5962785"/>
              <a:gd name="connsiteY77" fmla="*/ 552188 h 6858000"/>
              <a:gd name="connsiteX78" fmla="*/ 834151 w 5962785"/>
              <a:gd name="connsiteY78" fmla="*/ 498120 h 6858000"/>
              <a:gd name="connsiteX79" fmla="*/ 773095 w 5962785"/>
              <a:gd name="connsiteY79" fmla="*/ 408008 h 6858000"/>
              <a:gd name="connsiteX80" fmla="*/ 793447 w 5962785"/>
              <a:gd name="connsiteY80" fmla="*/ 325106 h 6858000"/>
              <a:gd name="connsiteX81" fmla="*/ 860319 w 5962785"/>
              <a:gd name="connsiteY81" fmla="*/ 350336 h 6858000"/>
              <a:gd name="connsiteX82" fmla="*/ 938820 w 5962785"/>
              <a:gd name="connsiteY82" fmla="*/ 444054 h 6858000"/>
              <a:gd name="connsiteX83" fmla="*/ 956265 w 5962785"/>
              <a:gd name="connsiteY83" fmla="*/ 386381 h 6858000"/>
              <a:gd name="connsiteX84" fmla="*/ 1002784 w 5962785"/>
              <a:gd name="connsiteY84" fmla="*/ 343127 h 6858000"/>
              <a:gd name="connsiteX85" fmla="*/ 1270270 w 5962785"/>
              <a:gd name="connsiteY85" fmla="*/ 364755 h 6858000"/>
              <a:gd name="connsiteX86" fmla="*/ 1092915 w 5962785"/>
              <a:gd name="connsiteY86" fmla="*/ 180926 h 6858000"/>
              <a:gd name="connsiteX87" fmla="*/ 979525 w 5962785"/>
              <a:gd name="connsiteY87" fmla="*/ 152090 h 6858000"/>
              <a:gd name="connsiteX88" fmla="*/ 953358 w 5962785"/>
              <a:gd name="connsiteY88" fmla="*/ 76396 h 6858000"/>
              <a:gd name="connsiteX89" fmla="*/ 1005692 w 5962785"/>
              <a:gd name="connsiteY89" fmla="*/ 58373 h 6858000"/>
              <a:gd name="connsiteX90" fmla="*/ 1267362 w 5962785"/>
              <a:gd name="connsiteY90" fmla="*/ 123254 h 6858000"/>
              <a:gd name="connsiteX91" fmla="*/ 1310975 w 5962785"/>
              <a:gd name="connsiteY91" fmla="*/ 98023 h 6858000"/>
              <a:gd name="connsiteX92" fmla="*/ 1159787 w 5962785"/>
              <a:gd name="connsiteY92" fmla="*/ 4350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962785" h="6858000">
                <a:moveTo>
                  <a:pt x="1044839" y="0"/>
                </a:moveTo>
                <a:lnTo>
                  <a:pt x="5962785" y="0"/>
                </a:lnTo>
                <a:lnTo>
                  <a:pt x="5962785" y="6858000"/>
                </a:lnTo>
                <a:lnTo>
                  <a:pt x="1469886" y="6858000"/>
                </a:lnTo>
                <a:lnTo>
                  <a:pt x="1416006" y="6823984"/>
                </a:lnTo>
                <a:cubicBezTo>
                  <a:pt x="1356767" y="6787940"/>
                  <a:pt x="1296437" y="6755500"/>
                  <a:pt x="1232473" y="6733873"/>
                </a:cubicBezTo>
                <a:cubicBezTo>
                  <a:pt x="1145250" y="6705037"/>
                  <a:pt x="1060933" y="6654575"/>
                  <a:pt x="1075471" y="6503186"/>
                </a:cubicBezTo>
                <a:cubicBezTo>
                  <a:pt x="1078378" y="6459932"/>
                  <a:pt x="1055118" y="6427493"/>
                  <a:pt x="1020229" y="6438306"/>
                </a:cubicBezTo>
                <a:cubicBezTo>
                  <a:pt x="953358" y="6459932"/>
                  <a:pt x="921375" y="6398656"/>
                  <a:pt x="883579" y="6351798"/>
                </a:cubicBezTo>
                <a:cubicBezTo>
                  <a:pt x="816707" y="6268895"/>
                  <a:pt x="752743" y="6182387"/>
                  <a:pt x="645167" y="6167969"/>
                </a:cubicBezTo>
                <a:cubicBezTo>
                  <a:pt x="665519" y="6103088"/>
                  <a:pt x="700408" y="6110298"/>
                  <a:pt x="732391" y="6124716"/>
                </a:cubicBezTo>
                <a:cubicBezTo>
                  <a:pt x="816707" y="6160761"/>
                  <a:pt x="901023" y="6200410"/>
                  <a:pt x="985339" y="6236455"/>
                </a:cubicBezTo>
                <a:cubicBezTo>
                  <a:pt x="1040581" y="6258081"/>
                  <a:pt x="1095822" y="6290522"/>
                  <a:pt x="1168509" y="6265291"/>
                </a:cubicBezTo>
                <a:cubicBezTo>
                  <a:pt x="1104545" y="6135530"/>
                  <a:pt x="996969" y="6110298"/>
                  <a:pt x="909746" y="6070649"/>
                </a:cubicBezTo>
                <a:cubicBezTo>
                  <a:pt x="802169" y="6020185"/>
                  <a:pt x="738206" y="5926470"/>
                  <a:pt x="659704" y="5818335"/>
                </a:cubicBezTo>
                <a:cubicBezTo>
                  <a:pt x="738206" y="5789500"/>
                  <a:pt x="787632" y="5868798"/>
                  <a:pt x="851597" y="5865193"/>
                </a:cubicBezTo>
                <a:cubicBezTo>
                  <a:pt x="854504" y="5854380"/>
                  <a:pt x="860319" y="5832753"/>
                  <a:pt x="860319" y="5832753"/>
                </a:cubicBezTo>
                <a:cubicBezTo>
                  <a:pt x="755650" y="5775081"/>
                  <a:pt x="709132" y="5666947"/>
                  <a:pt x="691686" y="5533581"/>
                </a:cubicBezTo>
                <a:cubicBezTo>
                  <a:pt x="685872" y="5465095"/>
                  <a:pt x="648075" y="5443468"/>
                  <a:pt x="610278" y="5411029"/>
                </a:cubicBezTo>
                <a:cubicBezTo>
                  <a:pt x="482350" y="5299289"/>
                  <a:pt x="345700" y="5198364"/>
                  <a:pt x="238123" y="5046976"/>
                </a:cubicBezTo>
                <a:cubicBezTo>
                  <a:pt x="363144" y="5064998"/>
                  <a:pt x="461997" y="5165924"/>
                  <a:pt x="592833" y="5209177"/>
                </a:cubicBezTo>
                <a:cubicBezTo>
                  <a:pt x="488165" y="5043371"/>
                  <a:pt x="351514" y="4956864"/>
                  <a:pt x="226494" y="4855939"/>
                </a:cubicBezTo>
                <a:cubicBezTo>
                  <a:pt x="168344" y="4809081"/>
                  <a:pt x="116011" y="4751408"/>
                  <a:pt x="49139" y="4726177"/>
                </a:cubicBezTo>
                <a:cubicBezTo>
                  <a:pt x="25879" y="4718968"/>
                  <a:pt x="-14825" y="4700947"/>
                  <a:pt x="5527" y="4650483"/>
                </a:cubicBezTo>
                <a:cubicBezTo>
                  <a:pt x="22972" y="4607230"/>
                  <a:pt x="54954" y="4621648"/>
                  <a:pt x="84029" y="4632460"/>
                </a:cubicBezTo>
                <a:cubicBezTo>
                  <a:pt x="153807" y="4661296"/>
                  <a:pt x="229401" y="4661296"/>
                  <a:pt x="325347" y="4661296"/>
                </a:cubicBezTo>
                <a:cubicBezTo>
                  <a:pt x="243939" y="4524326"/>
                  <a:pt x="95658" y="4567580"/>
                  <a:pt x="25879" y="4423401"/>
                </a:cubicBezTo>
                <a:cubicBezTo>
                  <a:pt x="113103" y="4398170"/>
                  <a:pt x="179975" y="4448632"/>
                  <a:pt x="249753" y="4459446"/>
                </a:cubicBezTo>
                <a:cubicBezTo>
                  <a:pt x="313718" y="4470259"/>
                  <a:pt x="328254" y="4445028"/>
                  <a:pt x="313718" y="4365729"/>
                </a:cubicBezTo>
                <a:cubicBezTo>
                  <a:pt x="290458" y="4243177"/>
                  <a:pt x="325347" y="4181900"/>
                  <a:pt x="418386" y="4214341"/>
                </a:cubicBezTo>
                <a:cubicBezTo>
                  <a:pt x="505609" y="4246781"/>
                  <a:pt x="514332" y="4199922"/>
                  <a:pt x="491072" y="4131438"/>
                </a:cubicBezTo>
                <a:cubicBezTo>
                  <a:pt x="456183" y="4030512"/>
                  <a:pt x="493979" y="3951214"/>
                  <a:pt x="520147" y="3864706"/>
                </a:cubicBezTo>
                <a:cubicBezTo>
                  <a:pt x="560851" y="3734945"/>
                  <a:pt x="543407" y="3670064"/>
                  <a:pt x="459090" y="3572743"/>
                </a:cubicBezTo>
                <a:cubicBezTo>
                  <a:pt x="409664" y="3518676"/>
                  <a:pt x="360236" y="3471818"/>
                  <a:pt x="290458" y="3424959"/>
                </a:cubicBezTo>
                <a:cubicBezTo>
                  <a:pt x="450368" y="3399728"/>
                  <a:pt x="284643" y="3313221"/>
                  <a:pt x="339884" y="3259153"/>
                </a:cubicBezTo>
                <a:cubicBezTo>
                  <a:pt x="453275" y="3237527"/>
                  <a:pt x="543407" y="3410542"/>
                  <a:pt x="697501" y="3360078"/>
                </a:cubicBezTo>
                <a:cubicBezTo>
                  <a:pt x="511425" y="3212294"/>
                  <a:pt x="302087" y="3165436"/>
                  <a:pt x="165437" y="2967190"/>
                </a:cubicBezTo>
                <a:cubicBezTo>
                  <a:pt x="197419" y="2923937"/>
                  <a:pt x="229401" y="2967190"/>
                  <a:pt x="255568" y="2949167"/>
                </a:cubicBezTo>
                <a:cubicBezTo>
                  <a:pt x="255568" y="2938354"/>
                  <a:pt x="560851" y="3006840"/>
                  <a:pt x="578296" y="2725691"/>
                </a:cubicBezTo>
                <a:cubicBezTo>
                  <a:pt x="584111" y="2725691"/>
                  <a:pt x="589926" y="2725691"/>
                  <a:pt x="595740" y="2714876"/>
                </a:cubicBezTo>
                <a:cubicBezTo>
                  <a:pt x="627722" y="2675228"/>
                  <a:pt x="598648" y="2581510"/>
                  <a:pt x="650982" y="2574301"/>
                </a:cubicBezTo>
                <a:cubicBezTo>
                  <a:pt x="709132" y="2567092"/>
                  <a:pt x="764373" y="2534653"/>
                  <a:pt x="825429" y="2552674"/>
                </a:cubicBezTo>
                <a:cubicBezTo>
                  <a:pt x="871949" y="2567092"/>
                  <a:pt x="921375" y="2585115"/>
                  <a:pt x="970802" y="2585115"/>
                </a:cubicBezTo>
                <a:cubicBezTo>
                  <a:pt x="1023136" y="2585115"/>
                  <a:pt x="1095822" y="2707668"/>
                  <a:pt x="1127805" y="2545465"/>
                </a:cubicBezTo>
                <a:cubicBezTo>
                  <a:pt x="1127805" y="2538257"/>
                  <a:pt x="1217936" y="2556280"/>
                  <a:pt x="1267362" y="2563488"/>
                </a:cubicBezTo>
                <a:cubicBezTo>
                  <a:pt x="1308067" y="2570698"/>
                  <a:pt x="1357494" y="2603137"/>
                  <a:pt x="1386568" y="2538257"/>
                </a:cubicBezTo>
                <a:cubicBezTo>
                  <a:pt x="1401105" y="2498607"/>
                  <a:pt x="1331326" y="2426518"/>
                  <a:pt x="1270270" y="2419309"/>
                </a:cubicBezTo>
                <a:cubicBezTo>
                  <a:pt x="1215029" y="2412101"/>
                  <a:pt x="1159787" y="2404892"/>
                  <a:pt x="1107453" y="2419309"/>
                </a:cubicBezTo>
                <a:cubicBezTo>
                  <a:pt x="1043489" y="2437331"/>
                  <a:pt x="1008599" y="2408495"/>
                  <a:pt x="991154" y="2343615"/>
                </a:cubicBezTo>
                <a:cubicBezTo>
                  <a:pt x="970802" y="2275131"/>
                  <a:pt x="933005" y="2239085"/>
                  <a:pt x="880671" y="2206645"/>
                </a:cubicBezTo>
                <a:cubicBezTo>
                  <a:pt x="752743" y="2127346"/>
                  <a:pt x="630630" y="2033629"/>
                  <a:pt x="491072" y="1986771"/>
                </a:cubicBezTo>
                <a:cubicBezTo>
                  <a:pt x="464905" y="1979562"/>
                  <a:pt x="432923" y="1965145"/>
                  <a:pt x="421293" y="1903868"/>
                </a:cubicBezTo>
                <a:cubicBezTo>
                  <a:pt x="799262" y="1997584"/>
                  <a:pt x="1142342" y="2239085"/>
                  <a:pt x="1531941" y="2224667"/>
                </a:cubicBezTo>
                <a:cubicBezTo>
                  <a:pt x="1427272" y="2148974"/>
                  <a:pt x="1302252" y="2145369"/>
                  <a:pt x="1188861" y="2091301"/>
                </a:cubicBezTo>
                <a:cubicBezTo>
                  <a:pt x="1270270" y="2051652"/>
                  <a:pt x="1345864" y="2094906"/>
                  <a:pt x="1421458" y="2116532"/>
                </a:cubicBezTo>
                <a:cubicBezTo>
                  <a:pt x="1485422" y="2134554"/>
                  <a:pt x="1543571" y="2138160"/>
                  <a:pt x="1549386" y="2026420"/>
                </a:cubicBezTo>
                <a:cubicBezTo>
                  <a:pt x="1549386" y="2015607"/>
                  <a:pt x="1549386" y="2008398"/>
                  <a:pt x="1549386" y="1997584"/>
                </a:cubicBezTo>
                <a:cubicBezTo>
                  <a:pt x="1526126" y="1950727"/>
                  <a:pt x="1494144" y="1929099"/>
                  <a:pt x="1453440" y="1914682"/>
                </a:cubicBezTo>
                <a:cubicBezTo>
                  <a:pt x="1430180" y="1907473"/>
                  <a:pt x="1398198" y="1893056"/>
                  <a:pt x="1398198" y="1860614"/>
                </a:cubicBezTo>
                <a:cubicBezTo>
                  <a:pt x="1401105" y="1738063"/>
                  <a:pt x="1322604" y="1702018"/>
                  <a:pt x="1247011" y="1665972"/>
                </a:cubicBezTo>
                <a:cubicBezTo>
                  <a:pt x="1287715" y="1604696"/>
                  <a:pt x="1322604" y="1647950"/>
                  <a:pt x="1354586" y="1644345"/>
                </a:cubicBezTo>
                <a:cubicBezTo>
                  <a:pt x="1374939" y="1640741"/>
                  <a:pt x="1395290" y="1637138"/>
                  <a:pt x="1395290" y="1604696"/>
                </a:cubicBezTo>
                <a:cubicBezTo>
                  <a:pt x="1395290" y="1579465"/>
                  <a:pt x="1386568" y="1547025"/>
                  <a:pt x="1366216" y="1547025"/>
                </a:cubicBezTo>
                <a:cubicBezTo>
                  <a:pt x="1238288" y="1543420"/>
                  <a:pt x="1165601" y="1370405"/>
                  <a:pt x="1031858" y="1370405"/>
                </a:cubicBezTo>
                <a:cubicBezTo>
                  <a:pt x="950450" y="1370405"/>
                  <a:pt x="1072563" y="1273083"/>
                  <a:pt x="1005692" y="1233435"/>
                </a:cubicBezTo>
                <a:cubicBezTo>
                  <a:pt x="991154" y="1222621"/>
                  <a:pt x="1046396" y="1208203"/>
                  <a:pt x="1069655" y="1211808"/>
                </a:cubicBezTo>
                <a:cubicBezTo>
                  <a:pt x="1092915" y="1215412"/>
                  <a:pt x="1113268" y="1240644"/>
                  <a:pt x="1142342" y="1222621"/>
                </a:cubicBezTo>
                <a:cubicBezTo>
                  <a:pt x="1156879" y="1157741"/>
                  <a:pt x="1119082" y="1132510"/>
                  <a:pt x="1084193" y="1114487"/>
                </a:cubicBezTo>
                <a:cubicBezTo>
                  <a:pt x="1008599" y="1071234"/>
                  <a:pt x="933005" y="1020771"/>
                  <a:pt x="848689" y="1006353"/>
                </a:cubicBezTo>
                <a:cubicBezTo>
                  <a:pt x="819615" y="1002748"/>
                  <a:pt x="802169" y="984726"/>
                  <a:pt x="805077" y="948681"/>
                </a:cubicBezTo>
                <a:cubicBezTo>
                  <a:pt x="810892" y="901822"/>
                  <a:pt x="839967" y="916240"/>
                  <a:pt x="863226" y="919844"/>
                </a:cubicBezTo>
                <a:cubicBezTo>
                  <a:pt x="877764" y="923450"/>
                  <a:pt x="892301" y="934263"/>
                  <a:pt x="906838" y="909031"/>
                </a:cubicBezTo>
                <a:cubicBezTo>
                  <a:pt x="566666" y="653113"/>
                  <a:pt x="386404" y="667532"/>
                  <a:pt x="5527" y="458471"/>
                </a:cubicBezTo>
                <a:cubicBezTo>
                  <a:pt x="89843" y="418822"/>
                  <a:pt x="150900" y="447658"/>
                  <a:pt x="209049" y="454867"/>
                </a:cubicBezTo>
                <a:cubicBezTo>
                  <a:pt x="354422" y="472890"/>
                  <a:pt x="264290" y="505329"/>
                  <a:pt x="409664" y="526956"/>
                </a:cubicBezTo>
                <a:cubicBezTo>
                  <a:pt x="479443" y="537770"/>
                  <a:pt x="543407" y="573815"/>
                  <a:pt x="621908" y="516143"/>
                </a:cubicBezTo>
                <a:cubicBezTo>
                  <a:pt x="674242" y="476494"/>
                  <a:pt x="758558" y="519747"/>
                  <a:pt x="822522" y="552188"/>
                </a:cubicBezTo>
                <a:cubicBezTo>
                  <a:pt x="874856" y="581024"/>
                  <a:pt x="927190" y="588232"/>
                  <a:pt x="996969" y="552188"/>
                </a:cubicBezTo>
                <a:cubicBezTo>
                  <a:pt x="933005" y="530562"/>
                  <a:pt x="883579" y="512539"/>
                  <a:pt x="834151" y="498120"/>
                </a:cubicBezTo>
                <a:cubicBezTo>
                  <a:pt x="793447" y="487307"/>
                  <a:pt x="770187" y="462076"/>
                  <a:pt x="773095" y="408008"/>
                </a:cubicBezTo>
                <a:cubicBezTo>
                  <a:pt x="773095" y="379172"/>
                  <a:pt x="764373" y="339523"/>
                  <a:pt x="793447" y="325106"/>
                </a:cubicBezTo>
                <a:cubicBezTo>
                  <a:pt x="816707" y="310688"/>
                  <a:pt x="848689" y="325106"/>
                  <a:pt x="860319" y="350336"/>
                </a:cubicBezTo>
                <a:cubicBezTo>
                  <a:pt x="874856" y="397195"/>
                  <a:pt x="889393" y="440449"/>
                  <a:pt x="938820" y="444054"/>
                </a:cubicBezTo>
                <a:cubicBezTo>
                  <a:pt x="1005692" y="451262"/>
                  <a:pt x="967894" y="422426"/>
                  <a:pt x="956265" y="386381"/>
                </a:cubicBezTo>
                <a:cubicBezTo>
                  <a:pt x="944635" y="346733"/>
                  <a:pt x="979525" y="335919"/>
                  <a:pt x="1002784" y="343127"/>
                </a:cubicBezTo>
                <a:cubicBezTo>
                  <a:pt x="1090008" y="375569"/>
                  <a:pt x="1180139" y="317897"/>
                  <a:pt x="1270270" y="364755"/>
                </a:cubicBezTo>
                <a:cubicBezTo>
                  <a:pt x="1247011" y="249411"/>
                  <a:pt x="1197583" y="198949"/>
                  <a:pt x="1092915" y="180926"/>
                </a:cubicBezTo>
                <a:cubicBezTo>
                  <a:pt x="1055118" y="177322"/>
                  <a:pt x="1014414" y="184530"/>
                  <a:pt x="979525" y="152090"/>
                </a:cubicBezTo>
                <a:cubicBezTo>
                  <a:pt x="959172" y="134068"/>
                  <a:pt x="938820" y="112441"/>
                  <a:pt x="953358" y="76396"/>
                </a:cubicBezTo>
                <a:cubicBezTo>
                  <a:pt x="962080" y="51165"/>
                  <a:pt x="985339" y="51165"/>
                  <a:pt x="1005692" y="58373"/>
                </a:cubicBezTo>
                <a:cubicBezTo>
                  <a:pt x="1090008" y="98023"/>
                  <a:pt x="1180139" y="108837"/>
                  <a:pt x="1267362" y="123254"/>
                </a:cubicBezTo>
                <a:cubicBezTo>
                  <a:pt x="1281900" y="126859"/>
                  <a:pt x="1296437" y="134068"/>
                  <a:pt x="1310975" y="98023"/>
                </a:cubicBezTo>
                <a:cubicBezTo>
                  <a:pt x="1260095" y="81803"/>
                  <a:pt x="1209941" y="62879"/>
                  <a:pt x="1159787" y="43505"/>
                </a:cubicBezTo>
                <a:close/>
              </a:path>
            </a:pathLst>
          </a:custGeom>
          <a:solidFill>
            <a:schemeClr val="bg2">
              <a:alpha val="50000"/>
            </a:schemeClr>
          </a:solidFill>
          <a:ln w="32707" cap="flat">
            <a:noFill/>
            <a:prstDash val="solid"/>
            <a:miter/>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CC305085-D615-3155-3183-30AEE16D105B}"/>
              </a:ext>
            </a:extLst>
          </p:cNvPr>
          <p:cNvSpPr>
            <a:spLocks noGrp="1"/>
          </p:cNvSpPr>
          <p:nvPr>
            <p:ph type="title"/>
          </p:nvPr>
        </p:nvSpPr>
        <p:spPr>
          <a:xfrm>
            <a:off x="838201" y="643467"/>
            <a:ext cx="3888526" cy="1800526"/>
          </a:xfrm>
        </p:spPr>
        <p:txBody>
          <a:bodyPr>
            <a:normAutofit/>
          </a:bodyPr>
          <a:lstStyle/>
          <a:p>
            <a:r>
              <a:rPr lang="en-US" sz="4100"/>
              <a:t>Getting Down to the Nitty Gritty - Some Basics</a:t>
            </a:r>
          </a:p>
        </p:txBody>
      </p:sp>
      <p:sp>
        <p:nvSpPr>
          <p:cNvPr id="3" name="Content Placeholder 2">
            <a:extLst>
              <a:ext uri="{FF2B5EF4-FFF2-40B4-BE49-F238E27FC236}">
                <a16:creationId xmlns:a16="http://schemas.microsoft.com/office/drawing/2014/main" id="{1F8DF11B-2CEE-B2F3-C075-E21D260652B1}"/>
              </a:ext>
            </a:extLst>
          </p:cNvPr>
          <p:cNvSpPr>
            <a:spLocks noGrp="1"/>
          </p:cNvSpPr>
          <p:nvPr>
            <p:ph idx="1"/>
          </p:nvPr>
        </p:nvSpPr>
        <p:spPr>
          <a:xfrm>
            <a:off x="838201" y="2623381"/>
            <a:ext cx="3888528" cy="3553581"/>
          </a:xfrm>
        </p:spPr>
        <p:txBody>
          <a:bodyPr vert="horz" lIns="91440" tIns="45720" rIns="91440" bIns="45720" rtlCol="0">
            <a:normAutofit/>
          </a:bodyPr>
          <a:lstStyle/>
          <a:p>
            <a:r>
              <a:rPr lang="en-US" sz="1400" dirty="0"/>
              <a:t>No food, drink or live plants in collections spaces</a:t>
            </a:r>
            <a:endParaRPr lang="en-US" sz="1400" dirty="0">
              <a:cs typeface="Calibri"/>
            </a:endParaRPr>
          </a:p>
          <a:p>
            <a:r>
              <a:rPr lang="en-US" sz="1400" dirty="0"/>
              <a:t>When working with objects, no wearing jewelry, keys, watches</a:t>
            </a:r>
            <a:endParaRPr lang="en-US" sz="1400" dirty="0">
              <a:cs typeface="Calibri"/>
            </a:endParaRPr>
          </a:p>
          <a:p>
            <a:r>
              <a:rPr lang="en-US" sz="1400" dirty="0"/>
              <a:t>Always have clean, dry hands</a:t>
            </a:r>
            <a:endParaRPr lang="en-US" sz="1400" dirty="0">
              <a:cs typeface="Calibri"/>
            </a:endParaRPr>
          </a:p>
          <a:p>
            <a:r>
              <a:rPr lang="en-US" sz="1400" dirty="0"/>
              <a:t>Wear gloves – powder-free nitrile or cotton</a:t>
            </a:r>
            <a:endParaRPr lang="en-US" sz="1400" dirty="0">
              <a:cs typeface="Calibri"/>
            </a:endParaRPr>
          </a:p>
          <a:p>
            <a:r>
              <a:rPr lang="en-US" sz="1400" dirty="0"/>
              <a:t>Pencils only</a:t>
            </a:r>
            <a:endParaRPr lang="en-US" sz="1400" dirty="0">
              <a:cs typeface="Calibri"/>
            </a:endParaRPr>
          </a:p>
          <a:p>
            <a:r>
              <a:rPr lang="en-US" sz="1400" dirty="0"/>
              <a:t>Lift objects from the strongest point with two hands</a:t>
            </a:r>
            <a:endParaRPr lang="en-US" sz="1400" dirty="0">
              <a:cs typeface="Calibri"/>
            </a:endParaRPr>
          </a:p>
          <a:p>
            <a:r>
              <a:rPr lang="en-US" sz="1400" dirty="0"/>
              <a:t>If it doesn’t need cleaning, leave it alone!</a:t>
            </a:r>
            <a:endParaRPr lang="en-US" sz="1400" dirty="0">
              <a:cs typeface="Calibri"/>
            </a:endParaRPr>
          </a:p>
          <a:p>
            <a:r>
              <a:rPr lang="en-US" sz="1400" dirty="0">
                <a:ea typeface="+mn-lt"/>
                <a:cs typeface="+mn-lt"/>
              </a:rPr>
              <a:t>Have the right supplies – The Toolkit </a:t>
            </a:r>
            <a:endParaRPr lang="en-US" sz="1400" dirty="0">
              <a:cs typeface="Calibri"/>
            </a:endParaRPr>
          </a:p>
        </p:txBody>
      </p:sp>
      <p:pic>
        <p:nvPicPr>
          <p:cNvPr id="5" name="Picture 4" descr="A picture containing text, person, indoor&#10;&#10;Description automatically generated">
            <a:extLst>
              <a:ext uri="{FF2B5EF4-FFF2-40B4-BE49-F238E27FC236}">
                <a16:creationId xmlns:a16="http://schemas.microsoft.com/office/drawing/2014/main" id="{1DECFED1-6659-5DBE-DF2D-221D015ABAB4}"/>
              </a:ext>
            </a:extLst>
          </p:cNvPr>
          <p:cNvPicPr>
            <a:picLocks noChangeAspect="1"/>
          </p:cNvPicPr>
          <p:nvPr/>
        </p:nvPicPr>
        <p:blipFill rotWithShape="1">
          <a:blip r:embed="rId3">
            <a:extLst>
              <a:ext uri="{28A0092B-C50C-407E-A947-70E740481C1C}">
                <a14:useLocalDpi xmlns:a14="http://schemas.microsoft.com/office/drawing/2010/main" val="0"/>
              </a:ext>
            </a:extLst>
          </a:blip>
          <a:srcRect l="31203" r="10978"/>
          <a:stretch/>
        </p:blipFill>
        <p:spPr>
          <a:xfrm>
            <a:off x="6800986" y="712998"/>
            <a:ext cx="4747547" cy="5460348"/>
          </a:xfrm>
          <a:prstGeom prst="rect">
            <a:avLst/>
          </a:prstGeom>
        </p:spPr>
      </p:pic>
    </p:spTree>
    <p:extLst>
      <p:ext uri="{BB962C8B-B14F-4D97-AF65-F5344CB8AC3E}">
        <p14:creationId xmlns:p14="http://schemas.microsoft.com/office/powerpoint/2010/main" val="128107867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 name="Rectangle 14">
            <a:extLst>
              <a:ext uri="{FF2B5EF4-FFF2-40B4-BE49-F238E27FC236}">
                <a16:creationId xmlns:a16="http://schemas.microsoft.com/office/drawing/2014/main" id="{0E3596DD-156A-473E-9BB3-C6A29F7574E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Shape 16">
            <a:extLst>
              <a:ext uri="{FF2B5EF4-FFF2-40B4-BE49-F238E27FC236}">
                <a16:creationId xmlns:a16="http://schemas.microsoft.com/office/drawing/2014/main" id="{2C46C4D6-C474-4E92-B52E-944C1118F7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5962785" cy="6858000"/>
          </a:xfrm>
          <a:custGeom>
            <a:avLst/>
            <a:gdLst>
              <a:gd name="connsiteX0" fmla="*/ 1044839 w 5962785"/>
              <a:gd name="connsiteY0" fmla="*/ 0 h 6858000"/>
              <a:gd name="connsiteX1" fmla="*/ 5962785 w 5962785"/>
              <a:gd name="connsiteY1" fmla="*/ 0 h 6858000"/>
              <a:gd name="connsiteX2" fmla="*/ 5962785 w 5962785"/>
              <a:gd name="connsiteY2" fmla="*/ 6858000 h 6858000"/>
              <a:gd name="connsiteX3" fmla="*/ 1469886 w 5962785"/>
              <a:gd name="connsiteY3" fmla="*/ 6858000 h 6858000"/>
              <a:gd name="connsiteX4" fmla="*/ 1416006 w 5962785"/>
              <a:gd name="connsiteY4" fmla="*/ 6823984 h 6858000"/>
              <a:gd name="connsiteX5" fmla="*/ 1232473 w 5962785"/>
              <a:gd name="connsiteY5" fmla="*/ 6733873 h 6858000"/>
              <a:gd name="connsiteX6" fmla="*/ 1075471 w 5962785"/>
              <a:gd name="connsiteY6" fmla="*/ 6503186 h 6858000"/>
              <a:gd name="connsiteX7" fmla="*/ 1020229 w 5962785"/>
              <a:gd name="connsiteY7" fmla="*/ 6438306 h 6858000"/>
              <a:gd name="connsiteX8" fmla="*/ 883579 w 5962785"/>
              <a:gd name="connsiteY8" fmla="*/ 6351798 h 6858000"/>
              <a:gd name="connsiteX9" fmla="*/ 645167 w 5962785"/>
              <a:gd name="connsiteY9" fmla="*/ 6167969 h 6858000"/>
              <a:gd name="connsiteX10" fmla="*/ 732391 w 5962785"/>
              <a:gd name="connsiteY10" fmla="*/ 6124716 h 6858000"/>
              <a:gd name="connsiteX11" fmla="*/ 985339 w 5962785"/>
              <a:gd name="connsiteY11" fmla="*/ 6236455 h 6858000"/>
              <a:gd name="connsiteX12" fmla="*/ 1168509 w 5962785"/>
              <a:gd name="connsiteY12" fmla="*/ 6265291 h 6858000"/>
              <a:gd name="connsiteX13" fmla="*/ 909746 w 5962785"/>
              <a:gd name="connsiteY13" fmla="*/ 6070649 h 6858000"/>
              <a:gd name="connsiteX14" fmla="*/ 659704 w 5962785"/>
              <a:gd name="connsiteY14" fmla="*/ 5818335 h 6858000"/>
              <a:gd name="connsiteX15" fmla="*/ 851597 w 5962785"/>
              <a:gd name="connsiteY15" fmla="*/ 5865193 h 6858000"/>
              <a:gd name="connsiteX16" fmla="*/ 860319 w 5962785"/>
              <a:gd name="connsiteY16" fmla="*/ 5832753 h 6858000"/>
              <a:gd name="connsiteX17" fmla="*/ 691686 w 5962785"/>
              <a:gd name="connsiteY17" fmla="*/ 5533581 h 6858000"/>
              <a:gd name="connsiteX18" fmla="*/ 610278 w 5962785"/>
              <a:gd name="connsiteY18" fmla="*/ 5411029 h 6858000"/>
              <a:gd name="connsiteX19" fmla="*/ 238123 w 5962785"/>
              <a:gd name="connsiteY19" fmla="*/ 5046976 h 6858000"/>
              <a:gd name="connsiteX20" fmla="*/ 592833 w 5962785"/>
              <a:gd name="connsiteY20" fmla="*/ 5209177 h 6858000"/>
              <a:gd name="connsiteX21" fmla="*/ 226494 w 5962785"/>
              <a:gd name="connsiteY21" fmla="*/ 4855939 h 6858000"/>
              <a:gd name="connsiteX22" fmla="*/ 49139 w 5962785"/>
              <a:gd name="connsiteY22" fmla="*/ 4726177 h 6858000"/>
              <a:gd name="connsiteX23" fmla="*/ 5527 w 5962785"/>
              <a:gd name="connsiteY23" fmla="*/ 4650483 h 6858000"/>
              <a:gd name="connsiteX24" fmla="*/ 84029 w 5962785"/>
              <a:gd name="connsiteY24" fmla="*/ 4632460 h 6858000"/>
              <a:gd name="connsiteX25" fmla="*/ 325347 w 5962785"/>
              <a:gd name="connsiteY25" fmla="*/ 4661296 h 6858000"/>
              <a:gd name="connsiteX26" fmla="*/ 25879 w 5962785"/>
              <a:gd name="connsiteY26" fmla="*/ 4423401 h 6858000"/>
              <a:gd name="connsiteX27" fmla="*/ 249753 w 5962785"/>
              <a:gd name="connsiteY27" fmla="*/ 4459446 h 6858000"/>
              <a:gd name="connsiteX28" fmla="*/ 313718 w 5962785"/>
              <a:gd name="connsiteY28" fmla="*/ 4365729 h 6858000"/>
              <a:gd name="connsiteX29" fmla="*/ 418386 w 5962785"/>
              <a:gd name="connsiteY29" fmla="*/ 4214341 h 6858000"/>
              <a:gd name="connsiteX30" fmla="*/ 491072 w 5962785"/>
              <a:gd name="connsiteY30" fmla="*/ 4131438 h 6858000"/>
              <a:gd name="connsiteX31" fmla="*/ 520147 w 5962785"/>
              <a:gd name="connsiteY31" fmla="*/ 3864706 h 6858000"/>
              <a:gd name="connsiteX32" fmla="*/ 459090 w 5962785"/>
              <a:gd name="connsiteY32" fmla="*/ 3572743 h 6858000"/>
              <a:gd name="connsiteX33" fmla="*/ 290458 w 5962785"/>
              <a:gd name="connsiteY33" fmla="*/ 3424959 h 6858000"/>
              <a:gd name="connsiteX34" fmla="*/ 339884 w 5962785"/>
              <a:gd name="connsiteY34" fmla="*/ 3259153 h 6858000"/>
              <a:gd name="connsiteX35" fmla="*/ 697501 w 5962785"/>
              <a:gd name="connsiteY35" fmla="*/ 3360078 h 6858000"/>
              <a:gd name="connsiteX36" fmla="*/ 165437 w 5962785"/>
              <a:gd name="connsiteY36" fmla="*/ 2967190 h 6858000"/>
              <a:gd name="connsiteX37" fmla="*/ 255568 w 5962785"/>
              <a:gd name="connsiteY37" fmla="*/ 2949167 h 6858000"/>
              <a:gd name="connsiteX38" fmla="*/ 578296 w 5962785"/>
              <a:gd name="connsiteY38" fmla="*/ 2725691 h 6858000"/>
              <a:gd name="connsiteX39" fmla="*/ 595740 w 5962785"/>
              <a:gd name="connsiteY39" fmla="*/ 2714876 h 6858000"/>
              <a:gd name="connsiteX40" fmla="*/ 650982 w 5962785"/>
              <a:gd name="connsiteY40" fmla="*/ 2574301 h 6858000"/>
              <a:gd name="connsiteX41" fmla="*/ 825429 w 5962785"/>
              <a:gd name="connsiteY41" fmla="*/ 2552674 h 6858000"/>
              <a:gd name="connsiteX42" fmla="*/ 970802 w 5962785"/>
              <a:gd name="connsiteY42" fmla="*/ 2585115 h 6858000"/>
              <a:gd name="connsiteX43" fmla="*/ 1127805 w 5962785"/>
              <a:gd name="connsiteY43" fmla="*/ 2545465 h 6858000"/>
              <a:gd name="connsiteX44" fmla="*/ 1267362 w 5962785"/>
              <a:gd name="connsiteY44" fmla="*/ 2563488 h 6858000"/>
              <a:gd name="connsiteX45" fmla="*/ 1386568 w 5962785"/>
              <a:gd name="connsiteY45" fmla="*/ 2538257 h 6858000"/>
              <a:gd name="connsiteX46" fmla="*/ 1270270 w 5962785"/>
              <a:gd name="connsiteY46" fmla="*/ 2419309 h 6858000"/>
              <a:gd name="connsiteX47" fmla="*/ 1107453 w 5962785"/>
              <a:gd name="connsiteY47" fmla="*/ 2419309 h 6858000"/>
              <a:gd name="connsiteX48" fmla="*/ 991154 w 5962785"/>
              <a:gd name="connsiteY48" fmla="*/ 2343615 h 6858000"/>
              <a:gd name="connsiteX49" fmla="*/ 880671 w 5962785"/>
              <a:gd name="connsiteY49" fmla="*/ 2206645 h 6858000"/>
              <a:gd name="connsiteX50" fmla="*/ 491072 w 5962785"/>
              <a:gd name="connsiteY50" fmla="*/ 1986771 h 6858000"/>
              <a:gd name="connsiteX51" fmla="*/ 421293 w 5962785"/>
              <a:gd name="connsiteY51" fmla="*/ 1903868 h 6858000"/>
              <a:gd name="connsiteX52" fmla="*/ 1531941 w 5962785"/>
              <a:gd name="connsiteY52" fmla="*/ 2224667 h 6858000"/>
              <a:gd name="connsiteX53" fmla="*/ 1188861 w 5962785"/>
              <a:gd name="connsiteY53" fmla="*/ 2091301 h 6858000"/>
              <a:gd name="connsiteX54" fmla="*/ 1421458 w 5962785"/>
              <a:gd name="connsiteY54" fmla="*/ 2116532 h 6858000"/>
              <a:gd name="connsiteX55" fmla="*/ 1549386 w 5962785"/>
              <a:gd name="connsiteY55" fmla="*/ 2026420 h 6858000"/>
              <a:gd name="connsiteX56" fmla="*/ 1549386 w 5962785"/>
              <a:gd name="connsiteY56" fmla="*/ 1997584 h 6858000"/>
              <a:gd name="connsiteX57" fmla="*/ 1453440 w 5962785"/>
              <a:gd name="connsiteY57" fmla="*/ 1914682 h 6858000"/>
              <a:gd name="connsiteX58" fmla="*/ 1398198 w 5962785"/>
              <a:gd name="connsiteY58" fmla="*/ 1860614 h 6858000"/>
              <a:gd name="connsiteX59" fmla="*/ 1247011 w 5962785"/>
              <a:gd name="connsiteY59" fmla="*/ 1665972 h 6858000"/>
              <a:gd name="connsiteX60" fmla="*/ 1354586 w 5962785"/>
              <a:gd name="connsiteY60" fmla="*/ 1644345 h 6858000"/>
              <a:gd name="connsiteX61" fmla="*/ 1395290 w 5962785"/>
              <a:gd name="connsiteY61" fmla="*/ 1604696 h 6858000"/>
              <a:gd name="connsiteX62" fmla="*/ 1366216 w 5962785"/>
              <a:gd name="connsiteY62" fmla="*/ 1547025 h 6858000"/>
              <a:gd name="connsiteX63" fmla="*/ 1031858 w 5962785"/>
              <a:gd name="connsiteY63" fmla="*/ 1370405 h 6858000"/>
              <a:gd name="connsiteX64" fmla="*/ 1005692 w 5962785"/>
              <a:gd name="connsiteY64" fmla="*/ 1233435 h 6858000"/>
              <a:gd name="connsiteX65" fmla="*/ 1069655 w 5962785"/>
              <a:gd name="connsiteY65" fmla="*/ 1211808 h 6858000"/>
              <a:gd name="connsiteX66" fmla="*/ 1142342 w 5962785"/>
              <a:gd name="connsiteY66" fmla="*/ 1222621 h 6858000"/>
              <a:gd name="connsiteX67" fmla="*/ 1084193 w 5962785"/>
              <a:gd name="connsiteY67" fmla="*/ 1114487 h 6858000"/>
              <a:gd name="connsiteX68" fmla="*/ 848689 w 5962785"/>
              <a:gd name="connsiteY68" fmla="*/ 1006353 h 6858000"/>
              <a:gd name="connsiteX69" fmla="*/ 805077 w 5962785"/>
              <a:gd name="connsiteY69" fmla="*/ 948681 h 6858000"/>
              <a:gd name="connsiteX70" fmla="*/ 863226 w 5962785"/>
              <a:gd name="connsiteY70" fmla="*/ 919844 h 6858000"/>
              <a:gd name="connsiteX71" fmla="*/ 906838 w 5962785"/>
              <a:gd name="connsiteY71" fmla="*/ 909031 h 6858000"/>
              <a:gd name="connsiteX72" fmla="*/ 5527 w 5962785"/>
              <a:gd name="connsiteY72" fmla="*/ 458471 h 6858000"/>
              <a:gd name="connsiteX73" fmla="*/ 209049 w 5962785"/>
              <a:gd name="connsiteY73" fmla="*/ 454867 h 6858000"/>
              <a:gd name="connsiteX74" fmla="*/ 409664 w 5962785"/>
              <a:gd name="connsiteY74" fmla="*/ 526956 h 6858000"/>
              <a:gd name="connsiteX75" fmla="*/ 621908 w 5962785"/>
              <a:gd name="connsiteY75" fmla="*/ 516143 h 6858000"/>
              <a:gd name="connsiteX76" fmla="*/ 822522 w 5962785"/>
              <a:gd name="connsiteY76" fmla="*/ 552188 h 6858000"/>
              <a:gd name="connsiteX77" fmla="*/ 996969 w 5962785"/>
              <a:gd name="connsiteY77" fmla="*/ 552188 h 6858000"/>
              <a:gd name="connsiteX78" fmla="*/ 834151 w 5962785"/>
              <a:gd name="connsiteY78" fmla="*/ 498120 h 6858000"/>
              <a:gd name="connsiteX79" fmla="*/ 773095 w 5962785"/>
              <a:gd name="connsiteY79" fmla="*/ 408008 h 6858000"/>
              <a:gd name="connsiteX80" fmla="*/ 793447 w 5962785"/>
              <a:gd name="connsiteY80" fmla="*/ 325106 h 6858000"/>
              <a:gd name="connsiteX81" fmla="*/ 860319 w 5962785"/>
              <a:gd name="connsiteY81" fmla="*/ 350336 h 6858000"/>
              <a:gd name="connsiteX82" fmla="*/ 938820 w 5962785"/>
              <a:gd name="connsiteY82" fmla="*/ 444054 h 6858000"/>
              <a:gd name="connsiteX83" fmla="*/ 956265 w 5962785"/>
              <a:gd name="connsiteY83" fmla="*/ 386381 h 6858000"/>
              <a:gd name="connsiteX84" fmla="*/ 1002784 w 5962785"/>
              <a:gd name="connsiteY84" fmla="*/ 343127 h 6858000"/>
              <a:gd name="connsiteX85" fmla="*/ 1270270 w 5962785"/>
              <a:gd name="connsiteY85" fmla="*/ 364755 h 6858000"/>
              <a:gd name="connsiteX86" fmla="*/ 1092915 w 5962785"/>
              <a:gd name="connsiteY86" fmla="*/ 180926 h 6858000"/>
              <a:gd name="connsiteX87" fmla="*/ 979525 w 5962785"/>
              <a:gd name="connsiteY87" fmla="*/ 152090 h 6858000"/>
              <a:gd name="connsiteX88" fmla="*/ 953358 w 5962785"/>
              <a:gd name="connsiteY88" fmla="*/ 76396 h 6858000"/>
              <a:gd name="connsiteX89" fmla="*/ 1005692 w 5962785"/>
              <a:gd name="connsiteY89" fmla="*/ 58373 h 6858000"/>
              <a:gd name="connsiteX90" fmla="*/ 1267362 w 5962785"/>
              <a:gd name="connsiteY90" fmla="*/ 123254 h 6858000"/>
              <a:gd name="connsiteX91" fmla="*/ 1310975 w 5962785"/>
              <a:gd name="connsiteY91" fmla="*/ 98023 h 6858000"/>
              <a:gd name="connsiteX92" fmla="*/ 1159787 w 5962785"/>
              <a:gd name="connsiteY92" fmla="*/ 4350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962785" h="6858000">
                <a:moveTo>
                  <a:pt x="1044839" y="0"/>
                </a:moveTo>
                <a:lnTo>
                  <a:pt x="5962785" y="0"/>
                </a:lnTo>
                <a:lnTo>
                  <a:pt x="5962785" y="6858000"/>
                </a:lnTo>
                <a:lnTo>
                  <a:pt x="1469886" y="6858000"/>
                </a:lnTo>
                <a:lnTo>
                  <a:pt x="1416006" y="6823984"/>
                </a:lnTo>
                <a:cubicBezTo>
                  <a:pt x="1356767" y="6787940"/>
                  <a:pt x="1296437" y="6755500"/>
                  <a:pt x="1232473" y="6733873"/>
                </a:cubicBezTo>
                <a:cubicBezTo>
                  <a:pt x="1145250" y="6705037"/>
                  <a:pt x="1060933" y="6654575"/>
                  <a:pt x="1075471" y="6503186"/>
                </a:cubicBezTo>
                <a:cubicBezTo>
                  <a:pt x="1078378" y="6459932"/>
                  <a:pt x="1055118" y="6427493"/>
                  <a:pt x="1020229" y="6438306"/>
                </a:cubicBezTo>
                <a:cubicBezTo>
                  <a:pt x="953358" y="6459932"/>
                  <a:pt x="921375" y="6398656"/>
                  <a:pt x="883579" y="6351798"/>
                </a:cubicBezTo>
                <a:cubicBezTo>
                  <a:pt x="816707" y="6268895"/>
                  <a:pt x="752743" y="6182387"/>
                  <a:pt x="645167" y="6167969"/>
                </a:cubicBezTo>
                <a:cubicBezTo>
                  <a:pt x="665519" y="6103088"/>
                  <a:pt x="700408" y="6110298"/>
                  <a:pt x="732391" y="6124716"/>
                </a:cubicBezTo>
                <a:cubicBezTo>
                  <a:pt x="816707" y="6160761"/>
                  <a:pt x="901023" y="6200410"/>
                  <a:pt x="985339" y="6236455"/>
                </a:cubicBezTo>
                <a:cubicBezTo>
                  <a:pt x="1040581" y="6258081"/>
                  <a:pt x="1095822" y="6290522"/>
                  <a:pt x="1168509" y="6265291"/>
                </a:cubicBezTo>
                <a:cubicBezTo>
                  <a:pt x="1104545" y="6135530"/>
                  <a:pt x="996969" y="6110298"/>
                  <a:pt x="909746" y="6070649"/>
                </a:cubicBezTo>
                <a:cubicBezTo>
                  <a:pt x="802169" y="6020185"/>
                  <a:pt x="738206" y="5926470"/>
                  <a:pt x="659704" y="5818335"/>
                </a:cubicBezTo>
                <a:cubicBezTo>
                  <a:pt x="738206" y="5789500"/>
                  <a:pt x="787632" y="5868798"/>
                  <a:pt x="851597" y="5865193"/>
                </a:cubicBezTo>
                <a:cubicBezTo>
                  <a:pt x="854504" y="5854380"/>
                  <a:pt x="860319" y="5832753"/>
                  <a:pt x="860319" y="5832753"/>
                </a:cubicBezTo>
                <a:cubicBezTo>
                  <a:pt x="755650" y="5775081"/>
                  <a:pt x="709132" y="5666947"/>
                  <a:pt x="691686" y="5533581"/>
                </a:cubicBezTo>
                <a:cubicBezTo>
                  <a:pt x="685872" y="5465095"/>
                  <a:pt x="648075" y="5443468"/>
                  <a:pt x="610278" y="5411029"/>
                </a:cubicBezTo>
                <a:cubicBezTo>
                  <a:pt x="482350" y="5299289"/>
                  <a:pt x="345700" y="5198364"/>
                  <a:pt x="238123" y="5046976"/>
                </a:cubicBezTo>
                <a:cubicBezTo>
                  <a:pt x="363144" y="5064998"/>
                  <a:pt x="461997" y="5165924"/>
                  <a:pt x="592833" y="5209177"/>
                </a:cubicBezTo>
                <a:cubicBezTo>
                  <a:pt x="488165" y="5043371"/>
                  <a:pt x="351514" y="4956864"/>
                  <a:pt x="226494" y="4855939"/>
                </a:cubicBezTo>
                <a:cubicBezTo>
                  <a:pt x="168344" y="4809081"/>
                  <a:pt x="116011" y="4751408"/>
                  <a:pt x="49139" y="4726177"/>
                </a:cubicBezTo>
                <a:cubicBezTo>
                  <a:pt x="25879" y="4718968"/>
                  <a:pt x="-14825" y="4700947"/>
                  <a:pt x="5527" y="4650483"/>
                </a:cubicBezTo>
                <a:cubicBezTo>
                  <a:pt x="22972" y="4607230"/>
                  <a:pt x="54954" y="4621648"/>
                  <a:pt x="84029" y="4632460"/>
                </a:cubicBezTo>
                <a:cubicBezTo>
                  <a:pt x="153807" y="4661296"/>
                  <a:pt x="229401" y="4661296"/>
                  <a:pt x="325347" y="4661296"/>
                </a:cubicBezTo>
                <a:cubicBezTo>
                  <a:pt x="243939" y="4524326"/>
                  <a:pt x="95658" y="4567580"/>
                  <a:pt x="25879" y="4423401"/>
                </a:cubicBezTo>
                <a:cubicBezTo>
                  <a:pt x="113103" y="4398170"/>
                  <a:pt x="179975" y="4448632"/>
                  <a:pt x="249753" y="4459446"/>
                </a:cubicBezTo>
                <a:cubicBezTo>
                  <a:pt x="313718" y="4470259"/>
                  <a:pt x="328254" y="4445028"/>
                  <a:pt x="313718" y="4365729"/>
                </a:cubicBezTo>
                <a:cubicBezTo>
                  <a:pt x="290458" y="4243177"/>
                  <a:pt x="325347" y="4181900"/>
                  <a:pt x="418386" y="4214341"/>
                </a:cubicBezTo>
                <a:cubicBezTo>
                  <a:pt x="505609" y="4246781"/>
                  <a:pt x="514332" y="4199922"/>
                  <a:pt x="491072" y="4131438"/>
                </a:cubicBezTo>
                <a:cubicBezTo>
                  <a:pt x="456183" y="4030512"/>
                  <a:pt x="493979" y="3951214"/>
                  <a:pt x="520147" y="3864706"/>
                </a:cubicBezTo>
                <a:cubicBezTo>
                  <a:pt x="560851" y="3734945"/>
                  <a:pt x="543407" y="3670064"/>
                  <a:pt x="459090" y="3572743"/>
                </a:cubicBezTo>
                <a:cubicBezTo>
                  <a:pt x="409664" y="3518676"/>
                  <a:pt x="360236" y="3471818"/>
                  <a:pt x="290458" y="3424959"/>
                </a:cubicBezTo>
                <a:cubicBezTo>
                  <a:pt x="450368" y="3399728"/>
                  <a:pt x="284643" y="3313221"/>
                  <a:pt x="339884" y="3259153"/>
                </a:cubicBezTo>
                <a:cubicBezTo>
                  <a:pt x="453275" y="3237527"/>
                  <a:pt x="543407" y="3410542"/>
                  <a:pt x="697501" y="3360078"/>
                </a:cubicBezTo>
                <a:cubicBezTo>
                  <a:pt x="511425" y="3212294"/>
                  <a:pt x="302087" y="3165436"/>
                  <a:pt x="165437" y="2967190"/>
                </a:cubicBezTo>
                <a:cubicBezTo>
                  <a:pt x="197419" y="2923937"/>
                  <a:pt x="229401" y="2967190"/>
                  <a:pt x="255568" y="2949167"/>
                </a:cubicBezTo>
                <a:cubicBezTo>
                  <a:pt x="255568" y="2938354"/>
                  <a:pt x="560851" y="3006840"/>
                  <a:pt x="578296" y="2725691"/>
                </a:cubicBezTo>
                <a:cubicBezTo>
                  <a:pt x="584111" y="2725691"/>
                  <a:pt x="589926" y="2725691"/>
                  <a:pt x="595740" y="2714876"/>
                </a:cubicBezTo>
                <a:cubicBezTo>
                  <a:pt x="627722" y="2675228"/>
                  <a:pt x="598648" y="2581510"/>
                  <a:pt x="650982" y="2574301"/>
                </a:cubicBezTo>
                <a:cubicBezTo>
                  <a:pt x="709132" y="2567092"/>
                  <a:pt x="764373" y="2534653"/>
                  <a:pt x="825429" y="2552674"/>
                </a:cubicBezTo>
                <a:cubicBezTo>
                  <a:pt x="871949" y="2567092"/>
                  <a:pt x="921375" y="2585115"/>
                  <a:pt x="970802" y="2585115"/>
                </a:cubicBezTo>
                <a:cubicBezTo>
                  <a:pt x="1023136" y="2585115"/>
                  <a:pt x="1095822" y="2707668"/>
                  <a:pt x="1127805" y="2545465"/>
                </a:cubicBezTo>
                <a:cubicBezTo>
                  <a:pt x="1127805" y="2538257"/>
                  <a:pt x="1217936" y="2556280"/>
                  <a:pt x="1267362" y="2563488"/>
                </a:cubicBezTo>
                <a:cubicBezTo>
                  <a:pt x="1308067" y="2570698"/>
                  <a:pt x="1357494" y="2603137"/>
                  <a:pt x="1386568" y="2538257"/>
                </a:cubicBezTo>
                <a:cubicBezTo>
                  <a:pt x="1401105" y="2498607"/>
                  <a:pt x="1331326" y="2426518"/>
                  <a:pt x="1270270" y="2419309"/>
                </a:cubicBezTo>
                <a:cubicBezTo>
                  <a:pt x="1215029" y="2412101"/>
                  <a:pt x="1159787" y="2404892"/>
                  <a:pt x="1107453" y="2419309"/>
                </a:cubicBezTo>
                <a:cubicBezTo>
                  <a:pt x="1043489" y="2437331"/>
                  <a:pt x="1008599" y="2408495"/>
                  <a:pt x="991154" y="2343615"/>
                </a:cubicBezTo>
                <a:cubicBezTo>
                  <a:pt x="970802" y="2275131"/>
                  <a:pt x="933005" y="2239085"/>
                  <a:pt x="880671" y="2206645"/>
                </a:cubicBezTo>
                <a:cubicBezTo>
                  <a:pt x="752743" y="2127346"/>
                  <a:pt x="630630" y="2033629"/>
                  <a:pt x="491072" y="1986771"/>
                </a:cubicBezTo>
                <a:cubicBezTo>
                  <a:pt x="464905" y="1979562"/>
                  <a:pt x="432923" y="1965145"/>
                  <a:pt x="421293" y="1903868"/>
                </a:cubicBezTo>
                <a:cubicBezTo>
                  <a:pt x="799262" y="1997584"/>
                  <a:pt x="1142342" y="2239085"/>
                  <a:pt x="1531941" y="2224667"/>
                </a:cubicBezTo>
                <a:cubicBezTo>
                  <a:pt x="1427272" y="2148974"/>
                  <a:pt x="1302252" y="2145369"/>
                  <a:pt x="1188861" y="2091301"/>
                </a:cubicBezTo>
                <a:cubicBezTo>
                  <a:pt x="1270270" y="2051652"/>
                  <a:pt x="1345864" y="2094906"/>
                  <a:pt x="1421458" y="2116532"/>
                </a:cubicBezTo>
                <a:cubicBezTo>
                  <a:pt x="1485422" y="2134554"/>
                  <a:pt x="1543571" y="2138160"/>
                  <a:pt x="1549386" y="2026420"/>
                </a:cubicBezTo>
                <a:cubicBezTo>
                  <a:pt x="1549386" y="2015607"/>
                  <a:pt x="1549386" y="2008398"/>
                  <a:pt x="1549386" y="1997584"/>
                </a:cubicBezTo>
                <a:cubicBezTo>
                  <a:pt x="1526126" y="1950727"/>
                  <a:pt x="1494144" y="1929099"/>
                  <a:pt x="1453440" y="1914682"/>
                </a:cubicBezTo>
                <a:cubicBezTo>
                  <a:pt x="1430180" y="1907473"/>
                  <a:pt x="1398198" y="1893056"/>
                  <a:pt x="1398198" y="1860614"/>
                </a:cubicBezTo>
                <a:cubicBezTo>
                  <a:pt x="1401105" y="1738063"/>
                  <a:pt x="1322604" y="1702018"/>
                  <a:pt x="1247011" y="1665972"/>
                </a:cubicBezTo>
                <a:cubicBezTo>
                  <a:pt x="1287715" y="1604696"/>
                  <a:pt x="1322604" y="1647950"/>
                  <a:pt x="1354586" y="1644345"/>
                </a:cubicBezTo>
                <a:cubicBezTo>
                  <a:pt x="1374939" y="1640741"/>
                  <a:pt x="1395290" y="1637138"/>
                  <a:pt x="1395290" y="1604696"/>
                </a:cubicBezTo>
                <a:cubicBezTo>
                  <a:pt x="1395290" y="1579465"/>
                  <a:pt x="1386568" y="1547025"/>
                  <a:pt x="1366216" y="1547025"/>
                </a:cubicBezTo>
                <a:cubicBezTo>
                  <a:pt x="1238288" y="1543420"/>
                  <a:pt x="1165601" y="1370405"/>
                  <a:pt x="1031858" y="1370405"/>
                </a:cubicBezTo>
                <a:cubicBezTo>
                  <a:pt x="950450" y="1370405"/>
                  <a:pt x="1072563" y="1273083"/>
                  <a:pt x="1005692" y="1233435"/>
                </a:cubicBezTo>
                <a:cubicBezTo>
                  <a:pt x="991154" y="1222621"/>
                  <a:pt x="1046396" y="1208203"/>
                  <a:pt x="1069655" y="1211808"/>
                </a:cubicBezTo>
                <a:cubicBezTo>
                  <a:pt x="1092915" y="1215412"/>
                  <a:pt x="1113268" y="1240644"/>
                  <a:pt x="1142342" y="1222621"/>
                </a:cubicBezTo>
                <a:cubicBezTo>
                  <a:pt x="1156879" y="1157741"/>
                  <a:pt x="1119082" y="1132510"/>
                  <a:pt x="1084193" y="1114487"/>
                </a:cubicBezTo>
                <a:cubicBezTo>
                  <a:pt x="1008599" y="1071234"/>
                  <a:pt x="933005" y="1020771"/>
                  <a:pt x="848689" y="1006353"/>
                </a:cubicBezTo>
                <a:cubicBezTo>
                  <a:pt x="819615" y="1002748"/>
                  <a:pt x="802169" y="984726"/>
                  <a:pt x="805077" y="948681"/>
                </a:cubicBezTo>
                <a:cubicBezTo>
                  <a:pt x="810892" y="901822"/>
                  <a:pt x="839967" y="916240"/>
                  <a:pt x="863226" y="919844"/>
                </a:cubicBezTo>
                <a:cubicBezTo>
                  <a:pt x="877764" y="923450"/>
                  <a:pt x="892301" y="934263"/>
                  <a:pt x="906838" y="909031"/>
                </a:cubicBezTo>
                <a:cubicBezTo>
                  <a:pt x="566666" y="653113"/>
                  <a:pt x="386404" y="667532"/>
                  <a:pt x="5527" y="458471"/>
                </a:cubicBezTo>
                <a:cubicBezTo>
                  <a:pt x="89843" y="418822"/>
                  <a:pt x="150900" y="447658"/>
                  <a:pt x="209049" y="454867"/>
                </a:cubicBezTo>
                <a:cubicBezTo>
                  <a:pt x="354422" y="472890"/>
                  <a:pt x="264290" y="505329"/>
                  <a:pt x="409664" y="526956"/>
                </a:cubicBezTo>
                <a:cubicBezTo>
                  <a:pt x="479443" y="537770"/>
                  <a:pt x="543407" y="573815"/>
                  <a:pt x="621908" y="516143"/>
                </a:cubicBezTo>
                <a:cubicBezTo>
                  <a:pt x="674242" y="476494"/>
                  <a:pt x="758558" y="519747"/>
                  <a:pt x="822522" y="552188"/>
                </a:cubicBezTo>
                <a:cubicBezTo>
                  <a:pt x="874856" y="581024"/>
                  <a:pt x="927190" y="588232"/>
                  <a:pt x="996969" y="552188"/>
                </a:cubicBezTo>
                <a:cubicBezTo>
                  <a:pt x="933005" y="530562"/>
                  <a:pt x="883579" y="512539"/>
                  <a:pt x="834151" y="498120"/>
                </a:cubicBezTo>
                <a:cubicBezTo>
                  <a:pt x="793447" y="487307"/>
                  <a:pt x="770187" y="462076"/>
                  <a:pt x="773095" y="408008"/>
                </a:cubicBezTo>
                <a:cubicBezTo>
                  <a:pt x="773095" y="379172"/>
                  <a:pt x="764373" y="339523"/>
                  <a:pt x="793447" y="325106"/>
                </a:cubicBezTo>
                <a:cubicBezTo>
                  <a:pt x="816707" y="310688"/>
                  <a:pt x="848689" y="325106"/>
                  <a:pt x="860319" y="350336"/>
                </a:cubicBezTo>
                <a:cubicBezTo>
                  <a:pt x="874856" y="397195"/>
                  <a:pt x="889393" y="440449"/>
                  <a:pt x="938820" y="444054"/>
                </a:cubicBezTo>
                <a:cubicBezTo>
                  <a:pt x="1005692" y="451262"/>
                  <a:pt x="967894" y="422426"/>
                  <a:pt x="956265" y="386381"/>
                </a:cubicBezTo>
                <a:cubicBezTo>
                  <a:pt x="944635" y="346733"/>
                  <a:pt x="979525" y="335919"/>
                  <a:pt x="1002784" y="343127"/>
                </a:cubicBezTo>
                <a:cubicBezTo>
                  <a:pt x="1090008" y="375569"/>
                  <a:pt x="1180139" y="317897"/>
                  <a:pt x="1270270" y="364755"/>
                </a:cubicBezTo>
                <a:cubicBezTo>
                  <a:pt x="1247011" y="249411"/>
                  <a:pt x="1197583" y="198949"/>
                  <a:pt x="1092915" y="180926"/>
                </a:cubicBezTo>
                <a:cubicBezTo>
                  <a:pt x="1055118" y="177322"/>
                  <a:pt x="1014414" y="184530"/>
                  <a:pt x="979525" y="152090"/>
                </a:cubicBezTo>
                <a:cubicBezTo>
                  <a:pt x="959172" y="134068"/>
                  <a:pt x="938820" y="112441"/>
                  <a:pt x="953358" y="76396"/>
                </a:cubicBezTo>
                <a:cubicBezTo>
                  <a:pt x="962080" y="51165"/>
                  <a:pt x="985339" y="51165"/>
                  <a:pt x="1005692" y="58373"/>
                </a:cubicBezTo>
                <a:cubicBezTo>
                  <a:pt x="1090008" y="98023"/>
                  <a:pt x="1180139" y="108837"/>
                  <a:pt x="1267362" y="123254"/>
                </a:cubicBezTo>
                <a:cubicBezTo>
                  <a:pt x="1281900" y="126859"/>
                  <a:pt x="1296437" y="134068"/>
                  <a:pt x="1310975" y="98023"/>
                </a:cubicBezTo>
                <a:cubicBezTo>
                  <a:pt x="1260095" y="81803"/>
                  <a:pt x="1209941" y="62879"/>
                  <a:pt x="1159787" y="43505"/>
                </a:cubicBezTo>
                <a:close/>
              </a:path>
            </a:pathLst>
          </a:custGeom>
          <a:solidFill>
            <a:schemeClr val="bg2">
              <a:alpha val="50000"/>
            </a:schemeClr>
          </a:solidFill>
          <a:ln w="32707" cap="flat">
            <a:noFill/>
            <a:prstDash val="solid"/>
            <a:miter/>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CE92EA4B-F15B-B06F-9041-D2DA63EF93B9}"/>
              </a:ext>
            </a:extLst>
          </p:cNvPr>
          <p:cNvSpPr>
            <a:spLocks noGrp="1"/>
          </p:cNvSpPr>
          <p:nvPr>
            <p:ph type="title"/>
          </p:nvPr>
        </p:nvSpPr>
        <p:spPr>
          <a:xfrm>
            <a:off x="838201" y="643467"/>
            <a:ext cx="3888526" cy="1800526"/>
          </a:xfrm>
        </p:spPr>
        <p:txBody>
          <a:bodyPr>
            <a:normAutofit/>
          </a:bodyPr>
          <a:lstStyle/>
          <a:p>
            <a:r>
              <a:rPr lang="en-US" i="1"/>
              <a:t>Toolkit</a:t>
            </a:r>
            <a:r>
              <a:rPr lang="en-US"/>
              <a:t>: Gloves</a:t>
            </a:r>
          </a:p>
        </p:txBody>
      </p:sp>
      <p:sp>
        <p:nvSpPr>
          <p:cNvPr id="3" name="Content Placeholder 2">
            <a:extLst>
              <a:ext uri="{FF2B5EF4-FFF2-40B4-BE49-F238E27FC236}">
                <a16:creationId xmlns:a16="http://schemas.microsoft.com/office/drawing/2014/main" id="{92B9B402-94A7-90C8-7302-378DBF22953E}"/>
              </a:ext>
            </a:extLst>
          </p:cNvPr>
          <p:cNvSpPr>
            <a:spLocks noGrp="1"/>
          </p:cNvSpPr>
          <p:nvPr>
            <p:ph idx="1"/>
          </p:nvPr>
        </p:nvSpPr>
        <p:spPr>
          <a:xfrm>
            <a:off x="838201" y="2623381"/>
            <a:ext cx="3888528" cy="3553581"/>
          </a:xfrm>
        </p:spPr>
        <p:txBody>
          <a:bodyPr vert="horz" lIns="91440" tIns="45720" rIns="91440" bIns="45720" rtlCol="0" anchor="t">
            <a:normAutofit/>
          </a:bodyPr>
          <a:lstStyle/>
          <a:p>
            <a:r>
              <a:rPr lang="en-US" sz="2000" dirty="0"/>
              <a:t>Always wash hands first</a:t>
            </a:r>
          </a:p>
          <a:p>
            <a:r>
              <a:rPr lang="en-US" sz="2000" dirty="0">
                <a:cs typeface="Calibri"/>
              </a:rPr>
              <a:t>Ok to touch wood furniture with only clean, dry hands</a:t>
            </a:r>
            <a:endParaRPr lang="en-US" sz="2000" dirty="0"/>
          </a:p>
          <a:p>
            <a:r>
              <a:rPr lang="en-US" sz="2000" dirty="0"/>
              <a:t>Powder-free Nitrile</a:t>
            </a:r>
            <a:endParaRPr lang="en-US" sz="2000" dirty="0">
              <a:cs typeface="Calibri"/>
            </a:endParaRPr>
          </a:p>
          <a:p>
            <a:r>
              <a:rPr lang="en-US" sz="2000" dirty="0"/>
              <a:t>Cotton for photographs </a:t>
            </a:r>
            <a:endParaRPr lang="en-US" sz="2000" dirty="0">
              <a:cs typeface="Calibri"/>
            </a:endParaRPr>
          </a:p>
          <a:p>
            <a:endParaRPr lang="en-US" sz="2000" dirty="0">
              <a:cs typeface="Calibri"/>
            </a:endParaRPr>
          </a:p>
        </p:txBody>
      </p:sp>
      <p:pic>
        <p:nvPicPr>
          <p:cNvPr id="5" name="Picture 4">
            <a:extLst>
              <a:ext uri="{FF2B5EF4-FFF2-40B4-BE49-F238E27FC236}">
                <a16:creationId xmlns:a16="http://schemas.microsoft.com/office/drawing/2014/main" id="{12621F2F-3CF2-5D11-FFD1-64524B8AA3DC}"/>
              </a:ext>
            </a:extLst>
          </p:cNvPr>
          <p:cNvPicPr>
            <a:picLocks noChangeAspect="1"/>
          </p:cNvPicPr>
          <p:nvPr/>
        </p:nvPicPr>
        <p:blipFill rotWithShape="1">
          <a:blip r:embed="rId3">
            <a:extLst>
              <a:ext uri="{28A0092B-C50C-407E-A947-70E740481C1C}">
                <a14:useLocalDpi xmlns:a14="http://schemas.microsoft.com/office/drawing/2010/main" val="0"/>
              </a:ext>
            </a:extLst>
          </a:blip>
          <a:srcRect t="7643" b="6097"/>
          <a:stretch/>
        </p:blipFill>
        <p:spPr>
          <a:xfrm>
            <a:off x="6800986" y="713016"/>
            <a:ext cx="4747547" cy="5460312"/>
          </a:xfrm>
          <a:prstGeom prst="rect">
            <a:avLst/>
          </a:prstGeom>
        </p:spPr>
      </p:pic>
    </p:spTree>
    <p:extLst>
      <p:ext uri="{BB962C8B-B14F-4D97-AF65-F5344CB8AC3E}">
        <p14:creationId xmlns:p14="http://schemas.microsoft.com/office/powerpoint/2010/main" val="362426173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Rectangle 27">
            <a:extLst>
              <a:ext uri="{FF2B5EF4-FFF2-40B4-BE49-F238E27FC236}">
                <a16:creationId xmlns:a16="http://schemas.microsoft.com/office/drawing/2014/main" id="{FA69AAE0-49D5-4C8B-8BA2-55898C00E0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9" name="Content Placeholder 8">
            <a:extLst>
              <a:ext uri="{FF2B5EF4-FFF2-40B4-BE49-F238E27FC236}">
                <a16:creationId xmlns:a16="http://schemas.microsoft.com/office/drawing/2014/main" id="{B0CA8414-2943-20A3-FA68-683C2FE4C4E7}"/>
              </a:ext>
            </a:extLst>
          </p:cNvPr>
          <p:cNvPicPr>
            <a:picLocks noChangeAspect="1"/>
          </p:cNvPicPr>
          <p:nvPr/>
        </p:nvPicPr>
        <p:blipFill rotWithShape="1">
          <a:blip r:embed="rId3">
            <a:extLst>
              <a:ext uri="{28A0092B-C50C-407E-A947-70E740481C1C}">
                <a14:useLocalDpi xmlns:a14="http://schemas.microsoft.com/office/drawing/2010/main" val="0"/>
              </a:ext>
            </a:extLst>
          </a:blip>
          <a:srcRect t="28515" r="-1" b="13233"/>
          <a:stretch/>
        </p:blipFill>
        <p:spPr>
          <a:xfrm>
            <a:off x="-4" y="-4"/>
            <a:ext cx="7534640" cy="6857984"/>
          </a:xfrm>
          <a:custGeom>
            <a:avLst/>
            <a:gdLst/>
            <a:ahLst/>
            <a:cxnLst/>
            <a:rect l="l" t="t" r="r" b="b"/>
            <a:pathLst>
              <a:path w="7534640" h="6857984">
                <a:moveTo>
                  <a:pt x="0" y="0"/>
                </a:moveTo>
                <a:lnTo>
                  <a:pt x="7534640" y="0"/>
                </a:lnTo>
                <a:lnTo>
                  <a:pt x="7534640" y="3832811"/>
                </a:lnTo>
                <a:lnTo>
                  <a:pt x="7344853" y="3826712"/>
                </a:lnTo>
                <a:cubicBezTo>
                  <a:pt x="7344853" y="3826712"/>
                  <a:pt x="7341511" y="3826712"/>
                  <a:pt x="7341511" y="3826712"/>
                </a:cubicBezTo>
                <a:cubicBezTo>
                  <a:pt x="7274667" y="3823370"/>
                  <a:pt x="7211169" y="3823370"/>
                  <a:pt x="7144324" y="3820027"/>
                </a:cubicBezTo>
                <a:cubicBezTo>
                  <a:pt x="6913719" y="3820027"/>
                  <a:pt x="6683113" y="3820027"/>
                  <a:pt x="6455848" y="3820027"/>
                </a:cubicBezTo>
                <a:cubicBezTo>
                  <a:pt x="6231926" y="3910265"/>
                  <a:pt x="5987951" y="3833396"/>
                  <a:pt x="5767372" y="3903581"/>
                </a:cubicBezTo>
                <a:cubicBezTo>
                  <a:pt x="5533423" y="3900239"/>
                  <a:pt x="5312845" y="3970423"/>
                  <a:pt x="5082238" y="4000503"/>
                </a:cubicBezTo>
                <a:cubicBezTo>
                  <a:pt x="4908446" y="4013871"/>
                  <a:pt x="4731314" y="3997160"/>
                  <a:pt x="4570892" y="4067345"/>
                </a:cubicBezTo>
                <a:cubicBezTo>
                  <a:pt x="4447233" y="4124161"/>
                  <a:pt x="4350312" y="4197688"/>
                  <a:pt x="4483996" y="4348083"/>
                </a:cubicBezTo>
                <a:cubicBezTo>
                  <a:pt x="4644419" y="4344742"/>
                  <a:pt x="4627708" y="4598742"/>
                  <a:pt x="4788129" y="4561979"/>
                </a:cubicBezTo>
                <a:cubicBezTo>
                  <a:pt x="4754709" y="4678954"/>
                  <a:pt x="4641076" y="4618795"/>
                  <a:pt x="4600971" y="4705690"/>
                </a:cubicBezTo>
                <a:cubicBezTo>
                  <a:pt x="4684524" y="4779217"/>
                  <a:pt x="4844945" y="4725744"/>
                  <a:pt x="4871683" y="4879480"/>
                </a:cubicBezTo>
                <a:cubicBezTo>
                  <a:pt x="4838262" y="5039902"/>
                  <a:pt x="4945210" y="5019849"/>
                  <a:pt x="5032105" y="5029876"/>
                </a:cubicBezTo>
                <a:cubicBezTo>
                  <a:pt x="5239317" y="5049930"/>
                  <a:pt x="5439843" y="5063297"/>
                  <a:pt x="5643713" y="5096719"/>
                </a:cubicBezTo>
                <a:cubicBezTo>
                  <a:pt x="5693844" y="5106745"/>
                  <a:pt x="5810819" y="5083350"/>
                  <a:pt x="5800794" y="5186956"/>
                </a:cubicBezTo>
                <a:cubicBezTo>
                  <a:pt x="5790767" y="5270508"/>
                  <a:pt x="5700529" y="5240431"/>
                  <a:pt x="5643713" y="5243772"/>
                </a:cubicBezTo>
                <a:cubicBezTo>
                  <a:pt x="5329553" y="5283879"/>
                  <a:pt x="5012052" y="5220378"/>
                  <a:pt x="4701235" y="5223719"/>
                </a:cubicBezTo>
                <a:cubicBezTo>
                  <a:pt x="4664472" y="5223719"/>
                  <a:pt x="4657787" y="5334009"/>
                  <a:pt x="4577576" y="5297246"/>
                </a:cubicBezTo>
                <a:cubicBezTo>
                  <a:pt x="4788129" y="5397510"/>
                  <a:pt x="5767372" y="5424248"/>
                  <a:pt x="6094900" y="5477721"/>
                </a:cubicBezTo>
                <a:cubicBezTo>
                  <a:pt x="5754004" y="5858724"/>
                  <a:pt x="5429817" y="5628117"/>
                  <a:pt x="5159105" y="5842012"/>
                </a:cubicBezTo>
                <a:cubicBezTo>
                  <a:pt x="5159105" y="5842012"/>
                  <a:pt x="5212580" y="5842012"/>
                  <a:pt x="5443187" y="5912197"/>
                </a:cubicBezTo>
                <a:cubicBezTo>
                  <a:pt x="5627002" y="5969012"/>
                  <a:pt x="5536765" y="6049223"/>
                  <a:pt x="6001321" y="6202962"/>
                </a:cubicBezTo>
                <a:cubicBezTo>
                  <a:pt x="5824188" y="6253093"/>
                  <a:pt x="5593581" y="6156172"/>
                  <a:pt x="5506685" y="6416857"/>
                </a:cubicBezTo>
                <a:cubicBezTo>
                  <a:pt x="5643713" y="6463648"/>
                  <a:pt x="5807477" y="6420200"/>
                  <a:pt x="5904398" y="6543858"/>
                </a:cubicBezTo>
                <a:cubicBezTo>
                  <a:pt x="5934478" y="6580622"/>
                  <a:pt x="5964557" y="6604017"/>
                  <a:pt x="6001321" y="6624068"/>
                </a:cubicBezTo>
                <a:cubicBezTo>
                  <a:pt x="5984612" y="6630754"/>
                  <a:pt x="5964557" y="6637437"/>
                  <a:pt x="5951188" y="6644121"/>
                </a:cubicBezTo>
                <a:cubicBezTo>
                  <a:pt x="5977925" y="6667518"/>
                  <a:pt x="6663060" y="6794517"/>
                  <a:pt x="6836850" y="6797860"/>
                </a:cubicBezTo>
                <a:cubicBezTo>
                  <a:pt x="6761652" y="6822926"/>
                  <a:pt x="6636845" y="6844075"/>
                  <a:pt x="6553814" y="6856412"/>
                </a:cubicBezTo>
                <a:lnTo>
                  <a:pt x="6542822" y="6857984"/>
                </a:lnTo>
                <a:lnTo>
                  <a:pt x="0" y="6857984"/>
                </a:lnTo>
                <a:close/>
              </a:path>
            </a:pathLst>
          </a:custGeom>
        </p:spPr>
      </p:pic>
      <p:sp>
        <p:nvSpPr>
          <p:cNvPr id="2" name="Title 1">
            <a:extLst>
              <a:ext uri="{FF2B5EF4-FFF2-40B4-BE49-F238E27FC236}">
                <a16:creationId xmlns:a16="http://schemas.microsoft.com/office/drawing/2014/main" id="{C7A8AB78-15CC-E5DD-F202-4449056EBB9B}"/>
              </a:ext>
            </a:extLst>
          </p:cNvPr>
          <p:cNvSpPr>
            <a:spLocks noGrp="1"/>
          </p:cNvSpPr>
          <p:nvPr>
            <p:ph type="title"/>
          </p:nvPr>
        </p:nvSpPr>
        <p:spPr>
          <a:xfrm>
            <a:off x="6343650" y="3962400"/>
            <a:ext cx="5505814" cy="1690409"/>
          </a:xfrm>
        </p:spPr>
        <p:txBody>
          <a:bodyPr vert="horz" lIns="91440" tIns="45720" rIns="91440" bIns="45720" rtlCol="0" anchor="b">
            <a:normAutofit/>
          </a:bodyPr>
          <a:lstStyle/>
          <a:p>
            <a:r>
              <a:rPr lang="en-US" sz="3700" i="1" kern="1200">
                <a:solidFill>
                  <a:schemeClr val="tx1"/>
                </a:solidFill>
                <a:latin typeface="+mj-lt"/>
                <a:ea typeface="+mj-ea"/>
                <a:cs typeface="+mj-cs"/>
              </a:rPr>
              <a:t>Toolkit</a:t>
            </a:r>
            <a:r>
              <a:rPr lang="en-US" sz="3700" kern="1200">
                <a:solidFill>
                  <a:schemeClr val="tx1"/>
                </a:solidFill>
                <a:latin typeface="+mj-lt"/>
                <a:ea typeface="+mj-ea"/>
                <a:cs typeface="+mj-cs"/>
              </a:rPr>
              <a:t>: Vacuum with HEPA filter and adjustable suction strengths</a:t>
            </a:r>
          </a:p>
        </p:txBody>
      </p:sp>
      <p:pic>
        <p:nvPicPr>
          <p:cNvPr id="11" name="Picture 10" descr="Graphical user interface&#10;&#10;Description automatically generated with medium confidence">
            <a:extLst>
              <a:ext uri="{FF2B5EF4-FFF2-40B4-BE49-F238E27FC236}">
                <a16:creationId xmlns:a16="http://schemas.microsoft.com/office/drawing/2014/main" id="{E93C242B-37FA-C9A4-435C-0C7434208E4C}"/>
              </a:ext>
            </a:extLst>
          </p:cNvPr>
          <p:cNvPicPr>
            <a:picLocks noChangeAspect="1"/>
          </p:cNvPicPr>
          <p:nvPr/>
        </p:nvPicPr>
        <p:blipFill rotWithShape="1">
          <a:blip r:embed="rId4">
            <a:extLst>
              <a:ext uri="{28A0092B-C50C-407E-A947-70E740481C1C}">
                <a14:useLocalDpi xmlns:a14="http://schemas.microsoft.com/office/drawing/2010/main" val="0"/>
              </a:ext>
            </a:extLst>
          </a:blip>
          <a:srcRect r="12209" b="-1"/>
          <a:stretch/>
        </p:blipFill>
        <p:spPr>
          <a:xfrm>
            <a:off x="7653541" y="6"/>
            <a:ext cx="4538463" cy="3877247"/>
          </a:xfrm>
          <a:custGeom>
            <a:avLst/>
            <a:gdLst/>
            <a:ahLst/>
            <a:cxnLst/>
            <a:rect l="l" t="t" r="r" b="b"/>
            <a:pathLst>
              <a:path w="4538463" h="3877247">
                <a:moveTo>
                  <a:pt x="0" y="0"/>
                </a:moveTo>
                <a:lnTo>
                  <a:pt x="4538463" y="0"/>
                </a:lnTo>
                <a:lnTo>
                  <a:pt x="4538463" y="3437173"/>
                </a:lnTo>
                <a:lnTo>
                  <a:pt x="4530710" y="3429000"/>
                </a:lnTo>
                <a:cubicBezTo>
                  <a:pt x="4370289" y="3495842"/>
                  <a:pt x="4239946" y="3686344"/>
                  <a:pt x="4056129" y="3636211"/>
                </a:cubicBezTo>
                <a:cubicBezTo>
                  <a:pt x="3872313" y="3589422"/>
                  <a:pt x="3788760" y="3830055"/>
                  <a:pt x="3618310" y="3756528"/>
                </a:cubicBezTo>
                <a:cubicBezTo>
                  <a:pt x="3394389" y="3823371"/>
                  <a:pt x="3163783" y="3823371"/>
                  <a:pt x="2933176" y="3810002"/>
                </a:cubicBezTo>
                <a:cubicBezTo>
                  <a:pt x="2702570" y="3840081"/>
                  <a:pt x="2471962" y="3873503"/>
                  <a:pt x="2238015" y="3850107"/>
                </a:cubicBezTo>
                <a:cubicBezTo>
                  <a:pt x="2007408" y="3870161"/>
                  <a:pt x="1783486" y="3883529"/>
                  <a:pt x="1552880" y="3863476"/>
                </a:cubicBezTo>
                <a:cubicBezTo>
                  <a:pt x="1322274" y="3886870"/>
                  <a:pt x="1091667" y="3876844"/>
                  <a:pt x="864402" y="3860134"/>
                </a:cubicBezTo>
                <a:cubicBezTo>
                  <a:pt x="757455" y="3860134"/>
                  <a:pt x="653849" y="3856792"/>
                  <a:pt x="546902" y="3856792"/>
                </a:cubicBezTo>
                <a:cubicBezTo>
                  <a:pt x="404861" y="3850108"/>
                  <a:pt x="262821" y="3845095"/>
                  <a:pt x="120363" y="3840499"/>
                </a:cubicBezTo>
                <a:lnTo>
                  <a:pt x="0" y="3836632"/>
                </a:lnTo>
                <a:close/>
              </a:path>
            </a:pathLst>
          </a:custGeom>
        </p:spPr>
      </p:pic>
    </p:spTree>
    <p:extLst>
      <p:ext uri="{BB962C8B-B14F-4D97-AF65-F5344CB8AC3E}">
        <p14:creationId xmlns:p14="http://schemas.microsoft.com/office/powerpoint/2010/main" val="3472141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 name="Rectangle 9">
            <a:extLst>
              <a:ext uri="{FF2B5EF4-FFF2-40B4-BE49-F238E27FC236}">
                <a16:creationId xmlns:a16="http://schemas.microsoft.com/office/drawing/2014/main" id="{F269BDC9-F5DC-4A16-9583-2F8CE41846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F21BCAB-0DC1-19F2-7FAC-EB4361FFF673}"/>
              </a:ext>
            </a:extLst>
          </p:cNvPr>
          <p:cNvSpPr>
            <a:spLocks noGrp="1"/>
          </p:cNvSpPr>
          <p:nvPr>
            <p:ph type="title"/>
          </p:nvPr>
        </p:nvSpPr>
        <p:spPr>
          <a:xfrm>
            <a:off x="1524000" y="4063296"/>
            <a:ext cx="9144000" cy="1152663"/>
          </a:xfrm>
        </p:spPr>
        <p:txBody>
          <a:bodyPr vert="horz" lIns="91440" tIns="45720" rIns="91440" bIns="45720" rtlCol="0" anchor="ctr">
            <a:normAutofit/>
          </a:bodyPr>
          <a:lstStyle/>
          <a:p>
            <a:pPr algn="ctr"/>
            <a:r>
              <a:rPr lang="en-US" sz="3700" i="1" kern="1200">
                <a:latin typeface="+mj-lt"/>
                <a:ea typeface="+mj-ea"/>
                <a:cs typeface="+mj-cs"/>
              </a:rPr>
              <a:t>Toolkit</a:t>
            </a:r>
            <a:r>
              <a:rPr lang="en-US" sz="3700" kern="1200">
                <a:latin typeface="+mj-lt"/>
                <a:ea typeface="+mj-ea"/>
                <a:cs typeface="+mj-cs"/>
              </a:rPr>
              <a:t>: </a:t>
            </a:r>
            <a:r>
              <a:rPr lang="en-US" sz="3700"/>
              <a:t>For fragile material, fiberglass</a:t>
            </a:r>
            <a:r>
              <a:rPr lang="en-US" sz="3700" kern="1200">
                <a:latin typeface="+mj-lt"/>
                <a:ea typeface="+mj-ea"/>
                <a:cs typeface="+mj-cs"/>
              </a:rPr>
              <a:t> mesh or </a:t>
            </a:r>
            <a:r>
              <a:rPr lang="en-US" sz="3700"/>
              <a:t>stocking </a:t>
            </a:r>
            <a:r>
              <a:rPr lang="en-US" sz="3700" kern="1200">
                <a:latin typeface="+mj-lt"/>
                <a:ea typeface="+mj-ea"/>
                <a:cs typeface="+mj-cs"/>
              </a:rPr>
              <a:t>while vacuuming</a:t>
            </a:r>
            <a:r>
              <a:rPr lang="en-US" sz="3700"/>
              <a:t> </a:t>
            </a:r>
            <a:endParaRPr lang="en-US" sz="3700" kern="1200">
              <a:latin typeface="+mj-lt"/>
              <a:ea typeface="+mj-ea"/>
              <a:cs typeface="+mj-cs"/>
            </a:endParaRPr>
          </a:p>
        </p:txBody>
      </p:sp>
      <p:sp>
        <p:nvSpPr>
          <p:cNvPr id="8" name="Freeform: Shape 11">
            <a:extLst>
              <a:ext uri="{FF2B5EF4-FFF2-40B4-BE49-F238E27FC236}">
                <a16:creationId xmlns:a16="http://schemas.microsoft.com/office/drawing/2014/main" id="{903CE7F4-D1BB-4A5B-8E96-9151776403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1" y="-2"/>
            <a:ext cx="9379192" cy="4251280"/>
          </a:xfrm>
          <a:custGeom>
            <a:avLst/>
            <a:gdLst>
              <a:gd name="connsiteX0" fmla="*/ 9379192 w 9379192"/>
              <a:gd name="connsiteY0" fmla="*/ 3752527 h 3752527"/>
              <a:gd name="connsiteX1" fmla="*/ 3293459 w 9379192"/>
              <a:gd name="connsiteY1" fmla="*/ 3752527 h 3752527"/>
              <a:gd name="connsiteX2" fmla="*/ 3297156 w 9379192"/>
              <a:gd name="connsiteY2" fmla="*/ 3752055 h 3752527"/>
              <a:gd name="connsiteX3" fmla="*/ 3642095 w 9379192"/>
              <a:gd name="connsiteY3" fmla="*/ 3690141 h 3752527"/>
              <a:gd name="connsiteX4" fmla="*/ 2307659 w 9379192"/>
              <a:gd name="connsiteY4" fmla="*/ 3500267 h 3752527"/>
              <a:gd name="connsiteX5" fmla="*/ 2383194 w 9379192"/>
              <a:gd name="connsiteY5" fmla="*/ 3475501 h 3752527"/>
              <a:gd name="connsiteX6" fmla="*/ 2237161 w 9379192"/>
              <a:gd name="connsiteY6" fmla="*/ 3376437 h 3752527"/>
              <a:gd name="connsiteX7" fmla="*/ 1637924 w 9379192"/>
              <a:gd name="connsiteY7" fmla="*/ 3219585 h 3752527"/>
              <a:gd name="connsiteX8" fmla="*/ 2383194 w 9379192"/>
              <a:gd name="connsiteY8" fmla="*/ 2955415 h 3752527"/>
              <a:gd name="connsiteX9" fmla="*/ 1542249 w 9379192"/>
              <a:gd name="connsiteY9" fmla="*/ 2596307 h 3752527"/>
              <a:gd name="connsiteX10" fmla="*/ 1114221 w 9379192"/>
              <a:gd name="connsiteY10" fmla="*/ 2509625 h 3752527"/>
              <a:gd name="connsiteX11" fmla="*/ 2524191 w 9379192"/>
              <a:gd name="connsiteY11" fmla="*/ 2059708 h 3752527"/>
              <a:gd name="connsiteX12" fmla="*/ 238027 w 9379192"/>
              <a:gd name="connsiteY12" fmla="*/ 1836815 h 3752527"/>
              <a:gd name="connsiteX13" fmla="*/ 424343 w 9379192"/>
              <a:gd name="connsiteY13" fmla="*/ 1746006 h 3752527"/>
              <a:gd name="connsiteX14" fmla="*/ 1844384 w 9379192"/>
              <a:gd name="connsiteY14" fmla="*/ 1770772 h 3752527"/>
              <a:gd name="connsiteX15" fmla="*/ 2081058 w 9379192"/>
              <a:gd name="connsiteY15" fmla="*/ 1700602 h 3752527"/>
              <a:gd name="connsiteX16" fmla="*/ 1844384 w 9379192"/>
              <a:gd name="connsiteY16" fmla="*/ 1589154 h 3752527"/>
              <a:gd name="connsiteX17" fmla="*/ 922869 w 9379192"/>
              <a:gd name="connsiteY17" fmla="*/ 1506601 h 3752527"/>
              <a:gd name="connsiteX18" fmla="*/ 681160 w 9379192"/>
              <a:gd name="connsiteY18" fmla="*/ 1320855 h 3752527"/>
              <a:gd name="connsiteX19" fmla="*/ 273276 w 9379192"/>
              <a:gd name="connsiteY19" fmla="*/ 1106216 h 3752527"/>
              <a:gd name="connsiteX20" fmla="*/ 555269 w 9379192"/>
              <a:gd name="connsiteY20" fmla="*/ 928727 h 3752527"/>
              <a:gd name="connsiteX21" fmla="*/ 97029 w 9379192"/>
              <a:gd name="connsiteY21" fmla="*/ 664555 h 3752527"/>
              <a:gd name="connsiteX22" fmla="*/ 227955 w 9379192"/>
              <a:gd name="connsiteY22" fmla="*/ 317831 h 3752527"/>
              <a:gd name="connsiteX23" fmla="*/ 998402 w 9379192"/>
              <a:gd name="connsiteY23" fmla="*/ 235277 h 3752527"/>
              <a:gd name="connsiteX24" fmla="*/ 2030701 w 9379192"/>
              <a:gd name="connsiteY24" fmla="*/ 115575 h 3752527"/>
              <a:gd name="connsiteX25" fmla="*/ 3068036 w 9379192"/>
              <a:gd name="connsiteY25" fmla="*/ 12383 h 3752527"/>
              <a:gd name="connsiteX26" fmla="*/ 4105370 w 9379192"/>
              <a:gd name="connsiteY26" fmla="*/ 12383 h 3752527"/>
              <a:gd name="connsiteX27" fmla="*/ 4402472 w 9379192"/>
              <a:gd name="connsiteY27" fmla="*/ 20638 h 3752527"/>
              <a:gd name="connsiteX28" fmla="*/ 4407507 w 9379192"/>
              <a:gd name="connsiteY28" fmla="*/ 20638 h 3752527"/>
              <a:gd name="connsiteX29" fmla="*/ 5696622 w 9379192"/>
              <a:gd name="connsiteY29" fmla="*/ 57788 h 3752527"/>
              <a:gd name="connsiteX30" fmla="*/ 6175004 w 9379192"/>
              <a:gd name="connsiteY30" fmla="*/ 61915 h 3752527"/>
              <a:gd name="connsiteX31" fmla="*/ 7212339 w 9379192"/>
              <a:gd name="connsiteY31" fmla="*/ 66042 h 3752527"/>
              <a:gd name="connsiteX32" fmla="*/ 8244638 w 9379192"/>
              <a:gd name="connsiteY32" fmla="*/ 49532 h 3752527"/>
              <a:gd name="connsiteX33" fmla="*/ 9292044 w 9379192"/>
              <a:gd name="connsiteY33" fmla="*/ 0 h 3752527"/>
              <a:gd name="connsiteX34" fmla="*/ 9379192 w 9379192"/>
              <a:gd name="connsiteY34" fmla="*/ 2762 h 3752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379192" h="3752527">
                <a:moveTo>
                  <a:pt x="9379192" y="3752527"/>
                </a:moveTo>
                <a:lnTo>
                  <a:pt x="3293459" y="3752527"/>
                </a:lnTo>
                <a:lnTo>
                  <a:pt x="3297156" y="3752055"/>
                </a:lnTo>
                <a:cubicBezTo>
                  <a:pt x="3412975" y="3736577"/>
                  <a:pt x="3551454" y="3714906"/>
                  <a:pt x="3642095" y="3690141"/>
                </a:cubicBezTo>
                <a:cubicBezTo>
                  <a:pt x="3380244" y="3686012"/>
                  <a:pt x="2347945" y="3529162"/>
                  <a:pt x="2307659" y="3500267"/>
                </a:cubicBezTo>
                <a:cubicBezTo>
                  <a:pt x="2327803" y="3492012"/>
                  <a:pt x="2358017" y="3483757"/>
                  <a:pt x="2383194" y="3475501"/>
                </a:cubicBezTo>
                <a:cubicBezTo>
                  <a:pt x="2327803" y="3450736"/>
                  <a:pt x="2282482" y="3421842"/>
                  <a:pt x="2237161" y="3376437"/>
                </a:cubicBezTo>
                <a:cubicBezTo>
                  <a:pt x="2091129" y="3223714"/>
                  <a:pt x="1844384" y="3277374"/>
                  <a:pt x="1637924" y="3219585"/>
                </a:cubicBezTo>
                <a:cubicBezTo>
                  <a:pt x="1768850" y="2897627"/>
                  <a:pt x="2116307" y="3017329"/>
                  <a:pt x="2383194" y="2955415"/>
                </a:cubicBezTo>
                <a:cubicBezTo>
                  <a:pt x="1683245" y="2765541"/>
                  <a:pt x="1819207" y="2666477"/>
                  <a:pt x="1542249" y="2596307"/>
                </a:cubicBezTo>
                <a:cubicBezTo>
                  <a:pt x="1194791" y="2509625"/>
                  <a:pt x="1114221" y="2509625"/>
                  <a:pt x="1114221" y="2509625"/>
                </a:cubicBezTo>
                <a:cubicBezTo>
                  <a:pt x="1522105" y="2245455"/>
                  <a:pt x="2010559" y="2530264"/>
                  <a:pt x="2524191" y="2059708"/>
                </a:cubicBezTo>
                <a:cubicBezTo>
                  <a:pt x="2030701" y="1993667"/>
                  <a:pt x="555269" y="1960645"/>
                  <a:pt x="238027" y="1836815"/>
                </a:cubicBezTo>
                <a:cubicBezTo>
                  <a:pt x="358880" y="1882219"/>
                  <a:pt x="368952" y="1746006"/>
                  <a:pt x="424343" y="1746006"/>
                </a:cubicBezTo>
                <a:cubicBezTo>
                  <a:pt x="892655" y="1741879"/>
                  <a:pt x="1371037" y="1820305"/>
                  <a:pt x="1844384" y="1770772"/>
                </a:cubicBezTo>
                <a:cubicBezTo>
                  <a:pt x="1929989" y="1766645"/>
                  <a:pt x="2065951" y="1803793"/>
                  <a:pt x="2081058" y="1700602"/>
                </a:cubicBezTo>
                <a:cubicBezTo>
                  <a:pt x="2096164" y="1572644"/>
                  <a:pt x="1919919" y="1601537"/>
                  <a:pt x="1844384" y="1589154"/>
                </a:cubicBezTo>
                <a:cubicBezTo>
                  <a:pt x="1537212" y="1547877"/>
                  <a:pt x="1235076" y="1531367"/>
                  <a:pt x="922869" y="1506601"/>
                </a:cubicBezTo>
                <a:cubicBezTo>
                  <a:pt x="791943" y="1494218"/>
                  <a:pt x="630804" y="1518984"/>
                  <a:pt x="681160" y="1320855"/>
                </a:cubicBezTo>
                <a:cubicBezTo>
                  <a:pt x="640874" y="1130983"/>
                  <a:pt x="399166" y="1197025"/>
                  <a:pt x="273276" y="1106216"/>
                </a:cubicBezTo>
                <a:cubicBezTo>
                  <a:pt x="333703" y="998897"/>
                  <a:pt x="504913" y="1073196"/>
                  <a:pt x="555269" y="928727"/>
                </a:cubicBezTo>
                <a:cubicBezTo>
                  <a:pt x="313560" y="974131"/>
                  <a:pt x="338738" y="660428"/>
                  <a:pt x="97029" y="664555"/>
                </a:cubicBezTo>
                <a:cubicBezTo>
                  <a:pt x="-104395" y="478810"/>
                  <a:pt x="41638" y="388001"/>
                  <a:pt x="227955" y="317831"/>
                </a:cubicBezTo>
                <a:cubicBezTo>
                  <a:pt x="469664" y="231150"/>
                  <a:pt x="736551" y="251788"/>
                  <a:pt x="998402" y="235277"/>
                </a:cubicBezTo>
                <a:cubicBezTo>
                  <a:pt x="1345860" y="198128"/>
                  <a:pt x="1678209" y="111447"/>
                  <a:pt x="2030701" y="115575"/>
                </a:cubicBezTo>
                <a:cubicBezTo>
                  <a:pt x="2363052" y="28893"/>
                  <a:pt x="2730650" y="123829"/>
                  <a:pt x="3068036" y="12383"/>
                </a:cubicBezTo>
                <a:cubicBezTo>
                  <a:pt x="3410457" y="12383"/>
                  <a:pt x="3757914" y="12383"/>
                  <a:pt x="4105370" y="12383"/>
                </a:cubicBezTo>
                <a:cubicBezTo>
                  <a:pt x="4206084" y="16510"/>
                  <a:pt x="4301759" y="16510"/>
                  <a:pt x="4402472" y="20638"/>
                </a:cubicBezTo>
                <a:cubicBezTo>
                  <a:pt x="4402472" y="20638"/>
                  <a:pt x="4407507" y="20638"/>
                  <a:pt x="4407507" y="20638"/>
                </a:cubicBezTo>
                <a:cubicBezTo>
                  <a:pt x="4840570" y="33022"/>
                  <a:pt x="5268596" y="41276"/>
                  <a:pt x="5696622" y="57788"/>
                </a:cubicBezTo>
                <a:cubicBezTo>
                  <a:pt x="5857761" y="57788"/>
                  <a:pt x="6013864" y="61915"/>
                  <a:pt x="6175004" y="61915"/>
                </a:cubicBezTo>
                <a:cubicBezTo>
                  <a:pt x="6517425" y="82553"/>
                  <a:pt x="6864883" y="94936"/>
                  <a:pt x="7212339" y="66042"/>
                </a:cubicBezTo>
                <a:cubicBezTo>
                  <a:pt x="7559796" y="90809"/>
                  <a:pt x="7897182" y="74298"/>
                  <a:pt x="8244638" y="49532"/>
                </a:cubicBezTo>
                <a:cubicBezTo>
                  <a:pt x="8597130" y="78426"/>
                  <a:pt x="8944587" y="37149"/>
                  <a:pt x="9292044" y="0"/>
                </a:cubicBezTo>
                <a:lnTo>
                  <a:pt x="9379192" y="2762"/>
                </a:lnTo>
                <a:close/>
              </a:path>
            </a:pathLst>
          </a:custGeom>
          <a:solidFill>
            <a:schemeClr val="bg2">
              <a:alpha val="50000"/>
            </a:schemeClr>
          </a:solidFill>
          <a:ln w="327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 name="Content Placeholder 4" descr="A picture containing person&#10;&#10;Description automatically generated">
            <a:extLst>
              <a:ext uri="{FF2B5EF4-FFF2-40B4-BE49-F238E27FC236}">
                <a16:creationId xmlns:a16="http://schemas.microsoft.com/office/drawing/2014/main" id="{E8C91522-2FB6-0A92-CCB3-96FD395E344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41320" y="1937429"/>
            <a:ext cx="5954304" cy="1865213"/>
          </a:xfrm>
          <a:prstGeom prst="rect">
            <a:avLst/>
          </a:prstGeom>
        </p:spPr>
      </p:pic>
      <p:pic>
        <p:nvPicPr>
          <p:cNvPr id="4" name="Picture 5" descr="A picture containing indoor&#10;&#10;Description automatically generated">
            <a:extLst>
              <a:ext uri="{FF2B5EF4-FFF2-40B4-BE49-F238E27FC236}">
                <a16:creationId xmlns:a16="http://schemas.microsoft.com/office/drawing/2014/main" id="{3EEBBFFD-B75A-1184-ABCD-A956D7E59276}"/>
              </a:ext>
            </a:extLst>
          </p:cNvPr>
          <p:cNvPicPr>
            <a:picLocks noChangeAspect="1"/>
          </p:cNvPicPr>
          <p:nvPr/>
        </p:nvPicPr>
        <p:blipFill>
          <a:blip r:embed="rId4"/>
          <a:stretch>
            <a:fillRect/>
          </a:stretch>
        </p:blipFill>
        <p:spPr>
          <a:xfrm>
            <a:off x="7679038" y="1942921"/>
            <a:ext cx="2671133" cy="1850725"/>
          </a:xfrm>
          <a:prstGeom prst="rect">
            <a:avLst/>
          </a:prstGeom>
        </p:spPr>
      </p:pic>
    </p:spTree>
    <p:extLst>
      <p:ext uri="{BB962C8B-B14F-4D97-AF65-F5344CB8AC3E}">
        <p14:creationId xmlns:p14="http://schemas.microsoft.com/office/powerpoint/2010/main" val="216115679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 name="Rectangle 9">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Freeform: Shape 11">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93656262-793D-D084-5D80-86DC65C48545}"/>
              </a:ext>
            </a:extLst>
          </p:cNvPr>
          <p:cNvSpPr>
            <a:spLocks noGrp="1"/>
          </p:cNvSpPr>
          <p:nvPr>
            <p:ph type="title"/>
          </p:nvPr>
        </p:nvSpPr>
        <p:spPr>
          <a:xfrm>
            <a:off x="1137034" y="609597"/>
            <a:ext cx="9392421" cy="1330841"/>
          </a:xfrm>
        </p:spPr>
        <p:txBody>
          <a:bodyPr>
            <a:normAutofit/>
          </a:bodyPr>
          <a:lstStyle/>
          <a:p>
            <a:r>
              <a:rPr lang="en-US" i="1"/>
              <a:t>Toolkit</a:t>
            </a:r>
            <a:r>
              <a:rPr lang="en-US"/>
              <a:t>: Microfiber cloths</a:t>
            </a:r>
          </a:p>
        </p:txBody>
      </p:sp>
      <p:sp>
        <p:nvSpPr>
          <p:cNvPr id="3" name="Content Placeholder 2">
            <a:extLst>
              <a:ext uri="{FF2B5EF4-FFF2-40B4-BE49-F238E27FC236}">
                <a16:creationId xmlns:a16="http://schemas.microsoft.com/office/drawing/2014/main" id="{49590F35-F2C0-A8E6-BAC0-853A1BD8B986}"/>
              </a:ext>
            </a:extLst>
          </p:cNvPr>
          <p:cNvSpPr>
            <a:spLocks noGrp="1"/>
          </p:cNvSpPr>
          <p:nvPr>
            <p:ph idx="1"/>
          </p:nvPr>
        </p:nvSpPr>
        <p:spPr>
          <a:xfrm>
            <a:off x="1137034" y="2198362"/>
            <a:ext cx="4958966" cy="3917773"/>
          </a:xfrm>
        </p:spPr>
        <p:txBody>
          <a:bodyPr>
            <a:normAutofit/>
          </a:bodyPr>
          <a:lstStyle/>
          <a:p>
            <a:r>
              <a:rPr lang="en-US" sz="2000"/>
              <a:t>Not your average microfiber</a:t>
            </a:r>
          </a:p>
          <a:p>
            <a:r>
              <a:rPr lang="en-US" sz="2000"/>
              <a:t>Electrostatic</a:t>
            </a:r>
          </a:p>
          <a:p>
            <a:r>
              <a:rPr lang="en-US" sz="2000"/>
              <a:t>No chemical residues</a:t>
            </a:r>
          </a:p>
          <a:p>
            <a:r>
              <a:rPr lang="en-US" sz="2000"/>
              <a:t>Cape Cod Buffing cloths</a:t>
            </a:r>
          </a:p>
        </p:txBody>
      </p:sp>
      <p:pic>
        <p:nvPicPr>
          <p:cNvPr id="5" name="Picture 4" descr="Diagram, text&#10;&#10;Description automatically generated">
            <a:extLst>
              <a:ext uri="{FF2B5EF4-FFF2-40B4-BE49-F238E27FC236}">
                <a16:creationId xmlns:a16="http://schemas.microsoft.com/office/drawing/2014/main" id="{A2913493-32EA-BA0C-25C8-F45AAC28F87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86372" y="2184914"/>
            <a:ext cx="2854495" cy="3755915"/>
          </a:xfrm>
          <a:prstGeom prst="rect">
            <a:avLst/>
          </a:prstGeom>
        </p:spPr>
      </p:pic>
      <p:sp>
        <p:nvSpPr>
          <p:cNvPr id="14" name="Freeform: Shape 13">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775285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6" name="Rectangle 8">
            <a:extLst>
              <a:ext uri="{FF2B5EF4-FFF2-40B4-BE49-F238E27FC236}">
                <a16:creationId xmlns:a16="http://schemas.microsoft.com/office/drawing/2014/main" id="{B7BD7FCF-A254-4A97-A15C-319B6762267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Freeform: Shape 10">
            <a:extLst>
              <a:ext uri="{FF2B5EF4-FFF2-40B4-BE49-F238E27FC236}">
                <a16:creationId xmlns:a16="http://schemas.microsoft.com/office/drawing/2014/main" id="{52FFAF72-6204-4676-9C6F-9A4CC4D918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5962785" cy="6858000"/>
          </a:xfrm>
          <a:custGeom>
            <a:avLst/>
            <a:gdLst>
              <a:gd name="connsiteX0" fmla="*/ 1044839 w 5962785"/>
              <a:gd name="connsiteY0" fmla="*/ 0 h 6858000"/>
              <a:gd name="connsiteX1" fmla="*/ 5962785 w 5962785"/>
              <a:gd name="connsiteY1" fmla="*/ 0 h 6858000"/>
              <a:gd name="connsiteX2" fmla="*/ 5962785 w 5962785"/>
              <a:gd name="connsiteY2" fmla="*/ 6858000 h 6858000"/>
              <a:gd name="connsiteX3" fmla="*/ 1469886 w 5962785"/>
              <a:gd name="connsiteY3" fmla="*/ 6858000 h 6858000"/>
              <a:gd name="connsiteX4" fmla="*/ 1416006 w 5962785"/>
              <a:gd name="connsiteY4" fmla="*/ 6823984 h 6858000"/>
              <a:gd name="connsiteX5" fmla="*/ 1232473 w 5962785"/>
              <a:gd name="connsiteY5" fmla="*/ 6733873 h 6858000"/>
              <a:gd name="connsiteX6" fmla="*/ 1075471 w 5962785"/>
              <a:gd name="connsiteY6" fmla="*/ 6503186 h 6858000"/>
              <a:gd name="connsiteX7" fmla="*/ 1020229 w 5962785"/>
              <a:gd name="connsiteY7" fmla="*/ 6438306 h 6858000"/>
              <a:gd name="connsiteX8" fmla="*/ 883579 w 5962785"/>
              <a:gd name="connsiteY8" fmla="*/ 6351798 h 6858000"/>
              <a:gd name="connsiteX9" fmla="*/ 645167 w 5962785"/>
              <a:gd name="connsiteY9" fmla="*/ 6167969 h 6858000"/>
              <a:gd name="connsiteX10" fmla="*/ 732391 w 5962785"/>
              <a:gd name="connsiteY10" fmla="*/ 6124716 h 6858000"/>
              <a:gd name="connsiteX11" fmla="*/ 985339 w 5962785"/>
              <a:gd name="connsiteY11" fmla="*/ 6236455 h 6858000"/>
              <a:gd name="connsiteX12" fmla="*/ 1168509 w 5962785"/>
              <a:gd name="connsiteY12" fmla="*/ 6265291 h 6858000"/>
              <a:gd name="connsiteX13" fmla="*/ 909746 w 5962785"/>
              <a:gd name="connsiteY13" fmla="*/ 6070649 h 6858000"/>
              <a:gd name="connsiteX14" fmla="*/ 659704 w 5962785"/>
              <a:gd name="connsiteY14" fmla="*/ 5818335 h 6858000"/>
              <a:gd name="connsiteX15" fmla="*/ 851597 w 5962785"/>
              <a:gd name="connsiteY15" fmla="*/ 5865193 h 6858000"/>
              <a:gd name="connsiteX16" fmla="*/ 860319 w 5962785"/>
              <a:gd name="connsiteY16" fmla="*/ 5832753 h 6858000"/>
              <a:gd name="connsiteX17" fmla="*/ 691686 w 5962785"/>
              <a:gd name="connsiteY17" fmla="*/ 5533581 h 6858000"/>
              <a:gd name="connsiteX18" fmla="*/ 610278 w 5962785"/>
              <a:gd name="connsiteY18" fmla="*/ 5411029 h 6858000"/>
              <a:gd name="connsiteX19" fmla="*/ 238123 w 5962785"/>
              <a:gd name="connsiteY19" fmla="*/ 5046976 h 6858000"/>
              <a:gd name="connsiteX20" fmla="*/ 592833 w 5962785"/>
              <a:gd name="connsiteY20" fmla="*/ 5209177 h 6858000"/>
              <a:gd name="connsiteX21" fmla="*/ 226494 w 5962785"/>
              <a:gd name="connsiteY21" fmla="*/ 4855939 h 6858000"/>
              <a:gd name="connsiteX22" fmla="*/ 49139 w 5962785"/>
              <a:gd name="connsiteY22" fmla="*/ 4726177 h 6858000"/>
              <a:gd name="connsiteX23" fmla="*/ 5527 w 5962785"/>
              <a:gd name="connsiteY23" fmla="*/ 4650483 h 6858000"/>
              <a:gd name="connsiteX24" fmla="*/ 84029 w 5962785"/>
              <a:gd name="connsiteY24" fmla="*/ 4632460 h 6858000"/>
              <a:gd name="connsiteX25" fmla="*/ 325347 w 5962785"/>
              <a:gd name="connsiteY25" fmla="*/ 4661296 h 6858000"/>
              <a:gd name="connsiteX26" fmla="*/ 25879 w 5962785"/>
              <a:gd name="connsiteY26" fmla="*/ 4423401 h 6858000"/>
              <a:gd name="connsiteX27" fmla="*/ 249753 w 5962785"/>
              <a:gd name="connsiteY27" fmla="*/ 4459446 h 6858000"/>
              <a:gd name="connsiteX28" fmla="*/ 313718 w 5962785"/>
              <a:gd name="connsiteY28" fmla="*/ 4365729 h 6858000"/>
              <a:gd name="connsiteX29" fmla="*/ 418386 w 5962785"/>
              <a:gd name="connsiteY29" fmla="*/ 4214341 h 6858000"/>
              <a:gd name="connsiteX30" fmla="*/ 491072 w 5962785"/>
              <a:gd name="connsiteY30" fmla="*/ 4131438 h 6858000"/>
              <a:gd name="connsiteX31" fmla="*/ 520147 w 5962785"/>
              <a:gd name="connsiteY31" fmla="*/ 3864706 h 6858000"/>
              <a:gd name="connsiteX32" fmla="*/ 459090 w 5962785"/>
              <a:gd name="connsiteY32" fmla="*/ 3572743 h 6858000"/>
              <a:gd name="connsiteX33" fmla="*/ 290458 w 5962785"/>
              <a:gd name="connsiteY33" fmla="*/ 3424959 h 6858000"/>
              <a:gd name="connsiteX34" fmla="*/ 339884 w 5962785"/>
              <a:gd name="connsiteY34" fmla="*/ 3259153 h 6858000"/>
              <a:gd name="connsiteX35" fmla="*/ 697501 w 5962785"/>
              <a:gd name="connsiteY35" fmla="*/ 3360078 h 6858000"/>
              <a:gd name="connsiteX36" fmla="*/ 165437 w 5962785"/>
              <a:gd name="connsiteY36" fmla="*/ 2967190 h 6858000"/>
              <a:gd name="connsiteX37" fmla="*/ 255568 w 5962785"/>
              <a:gd name="connsiteY37" fmla="*/ 2949167 h 6858000"/>
              <a:gd name="connsiteX38" fmla="*/ 578296 w 5962785"/>
              <a:gd name="connsiteY38" fmla="*/ 2725691 h 6858000"/>
              <a:gd name="connsiteX39" fmla="*/ 595740 w 5962785"/>
              <a:gd name="connsiteY39" fmla="*/ 2714876 h 6858000"/>
              <a:gd name="connsiteX40" fmla="*/ 650982 w 5962785"/>
              <a:gd name="connsiteY40" fmla="*/ 2574301 h 6858000"/>
              <a:gd name="connsiteX41" fmla="*/ 825429 w 5962785"/>
              <a:gd name="connsiteY41" fmla="*/ 2552674 h 6858000"/>
              <a:gd name="connsiteX42" fmla="*/ 970802 w 5962785"/>
              <a:gd name="connsiteY42" fmla="*/ 2585115 h 6858000"/>
              <a:gd name="connsiteX43" fmla="*/ 1127805 w 5962785"/>
              <a:gd name="connsiteY43" fmla="*/ 2545465 h 6858000"/>
              <a:gd name="connsiteX44" fmla="*/ 1267362 w 5962785"/>
              <a:gd name="connsiteY44" fmla="*/ 2563488 h 6858000"/>
              <a:gd name="connsiteX45" fmla="*/ 1386568 w 5962785"/>
              <a:gd name="connsiteY45" fmla="*/ 2538257 h 6858000"/>
              <a:gd name="connsiteX46" fmla="*/ 1270270 w 5962785"/>
              <a:gd name="connsiteY46" fmla="*/ 2419309 h 6858000"/>
              <a:gd name="connsiteX47" fmla="*/ 1107453 w 5962785"/>
              <a:gd name="connsiteY47" fmla="*/ 2419309 h 6858000"/>
              <a:gd name="connsiteX48" fmla="*/ 991154 w 5962785"/>
              <a:gd name="connsiteY48" fmla="*/ 2343615 h 6858000"/>
              <a:gd name="connsiteX49" fmla="*/ 880671 w 5962785"/>
              <a:gd name="connsiteY49" fmla="*/ 2206645 h 6858000"/>
              <a:gd name="connsiteX50" fmla="*/ 491072 w 5962785"/>
              <a:gd name="connsiteY50" fmla="*/ 1986771 h 6858000"/>
              <a:gd name="connsiteX51" fmla="*/ 421293 w 5962785"/>
              <a:gd name="connsiteY51" fmla="*/ 1903868 h 6858000"/>
              <a:gd name="connsiteX52" fmla="*/ 1531941 w 5962785"/>
              <a:gd name="connsiteY52" fmla="*/ 2224667 h 6858000"/>
              <a:gd name="connsiteX53" fmla="*/ 1188861 w 5962785"/>
              <a:gd name="connsiteY53" fmla="*/ 2091301 h 6858000"/>
              <a:gd name="connsiteX54" fmla="*/ 1421458 w 5962785"/>
              <a:gd name="connsiteY54" fmla="*/ 2116532 h 6858000"/>
              <a:gd name="connsiteX55" fmla="*/ 1549386 w 5962785"/>
              <a:gd name="connsiteY55" fmla="*/ 2026420 h 6858000"/>
              <a:gd name="connsiteX56" fmla="*/ 1549386 w 5962785"/>
              <a:gd name="connsiteY56" fmla="*/ 1997584 h 6858000"/>
              <a:gd name="connsiteX57" fmla="*/ 1453440 w 5962785"/>
              <a:gd name="connsiteY57" fmla="*/ 1914682 h 6858000"/>
              <a:gd name="connsiteX58" fmla="*/ 1398198 w 5962785"/>
              <a:gd name="connsiteY58" fmla="*/ 1860614 h 6858000"/>
              <a:gd name="connsiteX59" fmla="*/ 1247011 w 5962785"/>
              <a:gd name="connsiteY59" fmla="*/ 1665972 h 6858000"/>
              <a:gd name="connsiteX60" fmla="*/ 1354586 w 5962785"/>
              <a:gd name="connsiteY60" fmla="*/ 1644345 h 6858000"/>
              <a:gd name="connsiteX61" fmla="*/ 1395290 w 5962785"/>
              <a:gd name="connsiteY61" fmla="*/ 1604696 h 6858000"/>
              <a:gd name="connsiteX62" fmla="*/ 1366216 w 5962785"/>
              <a:gd name="connsiteY62" fmla="*/ 1547025 h 6858000"/>
              <a:gd name="connsiteX63" fmla="*/ 1031858 w 5962785"/>
              <a:gd name="connsiteY63" fmla="*/ 1370405 h 6858000"/>
              <a:gd name="connsiteX64" fmla="*/ 1005692 w 5962785"/>
              <a:gd name="connsiteY64" fmla="*/ 1233435 h 6858000"/>
              <a:gd name="connsiteX65" fmla="*/ 1069655 w 5962785"/>
              <a:gd name="connsiteY65" fmla="*/ 1211808 h 6858000"/>
              <a:gd name="connsiteX66" fmla="*/ 1142342 w 5962785"/>
              <a:gd name="connsiteY66" fmla="*/ 1222621 h 6858000"/>
              <a:gd name="connsiteX67" fmla="*/ 1084193 w 5962785"/>
              <a:gd name="connsiteY67" fmla="*/ 1114487 h 6858000"/>
              <a:gd name="connsiteX68" fmla="*/ 848689 w 5962785"/>
              <a:gd name="connsiteY68" fmla="*/ 1006353 h 6858000"/>
              <a:gd name="connsiteX69" fmla="*/ 805077 w 5962785"/>
              <a:gd name="connsiteY69" fmla="*/ 948681 h 6858000"/>
              <a:gd name="connsiteX70" fmla="*/ 863226 w 5962785"/>
              <a:gd name="connsiteY70" fmla="*/ 919844 h 6858000"/>
              <a:gd name="connsiteX71" fmla="*/ 906838 w 5962785"/>
              <a:gd name="connsiteY71" fmla="*/ 909031 h 6858000"/>
              <a:gd name="connsiteX72" fmla="*/ 5527 w 5962785"/>
              <a:gd name="connsiteY72" fmla="*/ 458471 h 6858000"/>
              <a:gd name="connsiteX73" fmla="*/ 209049 w 5962785"/>
              <a:gd name="connsiteY73" fmla="*/ 454867 h 6858000"/>
              <a:gd name="connsiteX74" fmla="*/ 409664 w 5962785"/>
              <a:gd name="connsiteY74" fmla="*/ 526956 h 6858000"/>
              <a:gd name="connsiteX75" fmla="*/ 621908 w 5962785"/>
              <a:gd name="connsiteY75" fmla="*/ 516143 h 6858000"/>
              <a:gd name="connsiteX76" fmla="*/ 822522 w 5962785"/>
              <a:gd name="connsiteY76" fmla="*/ 552188 h 6858000"/>
              <a:gd name="connsiteX77" fmla="*/ 996969 w 5962785"/>
              <a:gd name="connsiteY77" fmla="*/ 552188 h 6858000"/>
              <a:gd name="connsiteX78" fmla="*/ 834151 w 5962785"/>
              <a:gd name="connsiteY78" fmla="*/ 498120 h 6858000"/>
              <a:gd name="connsiteX79" fmla="*/ 773095 w 5962785"/>
              <a:gd name="connsiteY79" fmla="*/ 408008 h 6858000"/>
              <a:gd name="connsiteX80" fmla="*/ 793447 w 5962785"/>
              <a:gd name="connsiteY80" fmla="*/ 325106 h 6858000"/>
              <a:gd name="connsiteX81" fmla="*/ 860319 w 5962785"/>
              <a:gd name="connsiteY81" fmla="*/ 350336 h 6858000"/>
              <a:gd name="connsiteX82" fmla="*/ 938820 w 5962785"/>
              <a:gd name="connsiteY82" fmla="*/ 444054 h 6858000"/>
              <a:gd name="connsiteX83" fmla="*/ 956265 w 5962785"/>
              <a:gd name="connsiteY83" fmla="*/ 386381 h 6858000"/>
              <a:gd name="connsiteX84" fmla="*/ 1002784 w 5962785"/>
              <a:gd name="connsiteY84" fmla="*/ 343127 h 6858000"/>
              <a:gd name="connsiteX85" fmla="*/ 1270270 w 5962785"/>
              <a:gd name="connsiteY85" fmla="*/ 364755 h 6858000"/>
              <a:gd name="connsiteX86" fmla="*/ 1092915 w 5962785"/>
              <a:gd name="connsiteY86" fmla="*/ 180926 h 6858000"/>
              <a:gd name="connsiteX87" fmla="*/ 979525 w 5962785"/>
              <a:gd name="connsiteY87" fmla="*/ 152090 h 6858000"/>
              <a:gd name="connsiteX88" fmla="*/ 953358 w 5962785"/>
              <a:gd name="connsiteY88" fmla="*/ 76396 h 6858000"/>
              <a:gd name="connsiteX89" fmla="*/ 1005692 w 5962785"/>
              <a:gd name="connsiteY89" fmla="*/ 58373 h 6858000"/>
              <a:gd name="connsiteX90" fmla="*/ 1267362 w 5962785"/>
              <a:gd name="connsiteY90" fmla="*/ 123254 h 6858000"/>
              <a:gd name="connsiteX91" fmla="*/ 1310975 w 5962785"/>
              <a:gd name="connsiteY91" fmla="*/ 98023 h 6858000"/>
              <a:gd name="connsiteX92" fmla="*/ 1159787 w 5962785"/>
              <a:gd name="connsiteY92" fmla="*/ 4350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962785" h="6858000">
                <a:moveTo>
                  <a:pt x="1044839" y="0"/>
                </a:moveTo>
                <a:lnTo>
                  <a:pt x="5962785" y="0"/>
                </a:lnTo>
                <a:lnTo>
                  <a:pt x="5962785" y="6858000"/>
                </a:lnTo>
                <a:lnTo>
                  <a:pt x="1469886" y="6858000"/>
                </a:lnTo>
                <a:lnTo>
                  <a:pt x="1416006" y="6823984"/>
                </a:lnTo>
                <a:cubicBezTo>
                  <a:pt x="1356767" y="6787940"/>
                  <a:pt x="1296437" y="6755500"/>
                  <a:pt x="1232473" y="6733873"/>
                </a:cubicBezTo>
                <a:cubicBezTo>
                  <a:pt x="1145250" y="6705037"/>
                  <a:pt x="1060933" y="6654575"/>
                  <a:pt x="1075471" y="6503186"/>
                </a:cubicBezTo>
                <a:cubicBezTo>
                  <a:pt x="1078378" y="6459932"/>
                  <a:pt x="1055118" y="6427493"/>
                  <a:pt x="1020229" y="6438306"/>
                </a:cubicBezTo>
                <a:cubicBezTo>
                  <a:pt x="953358" y="6459932"/>
                  <a:pt x="921375" y="6398656"/>
                  <a:pt x="883579" y="6351798"/>
                </a:cubicBezTo>
                <a:cubicBezTo>
                  <a:pt x="816707" y="6268895"/>
                  <a:pt x="752743" y="6182387"/>
                  <a:pt x="645167" y="6167969"/>
                </a:cubicBezTo>
                <a:cubicBezTo>
                  <a:pt x="665519" y="6103088"/>
                  <a:pt x="700408" y="6110298"/>
                  <a:pt x="732391" y="6124716"/>
                </a:cubicBezTo>
                <a:cubicBezTo>
                  <a:pt x="816707" y="6160761"/>
                  <a:pt x="901023" y="6200410"/>
                  <a:pt x="985339" y="6236455"/>
                </a:cubicBezTo>
                <a:cubicBezTo>
                  <a:pt x="1040581" y="6258081"/>
                  <a:pt x="1095822" y="6290522"/>
                  <a:pt x="1168509" y="6265291"/>
                </a:cubicBezTo>
                <a:cubicBezTo>
                  <a:pt x="1104545" y="6135530"/>
                  <a:pt x="996969" y="6110298"/>
                  <a:pt x="909746" y="6070649"/>
                </a:cubicBezTo>
                <a:cubicBezTo>
                  <a:pt x="802169" y="6020185"/>
                  <a:pt x="738206" y="5926470"/>
                  <a:pt x="659704" y="5818335"/>
                </a:cubicBezTo>
                <a:cubicBezTo>
                  <a:pt x="738206" y="5789500"/>
                  <a:pt x="787632" y="5868798"/>
                  <a:pt x="851597" y="5865193"/>
                </a:cubicBezTo>
                <a:cubicBezTo>
                  <a:pt x="854504" y="5854380"/>
                  <a:pt x="860319" y="5832753"/>
                  <a:pt x="860319" y="5832753"/>
                </a:cubicBezTo>
                <a:cubicBezTo>
                  <a:pt x="755650" y="5775081"/>
                  <a:pt x="709132" y="5666947"/>
                  <a:pt x="691686" y="5533581"/>
                </a:cubicBezTo>
                <a:cubicBezTo>
                  <a:pt x="685872" y="5465095"/>
                  <a:pt x="648075" y="5443468"/>
                  <a:pt x="610278" y="5411029"/>
                </a:cubicBezTo>
                <a:cubicBezTo>
                  <a:pt x="482350" y="5299289"/>
                  <a:pt x="345700" y="5198364"/>
                  <a:pt x="238123" y="5046976"/>
                </a:cubicBezTo>
                <a:cubicBezTo>
                  <a:pt x="363144" y="5064998"/>
                  <a:pt x="461997" y="5165924"/>
                  <a:pt x="592833" y="5209177"/>
                </a:cubicBezTo>
                <a:cubicBezTo>
                  <a:pt x="488165" y="5043371"/>
                  <a:pt x="351514" y="4956864"/>
                  <a:pt x="226494" y="4855939"/>
                </a:cubicBezTo>
                <a:cubicBezTo>
                  <a:pt x="168344" y="4809081"/>
                  <a:pt x="116011" y="4751408"/>
                  <a:pt x="49139" y="4726177"/>
                </a:cubicBezTo>
                <a:cubicBezTo>
                  <a:pt x="25879" y="4718968"/>
                  <a:pt x="-14825" y="4700947"/>
                  <a:pt x="5527" y="4650483"/>
                </a:cubicBezTo>
                <a:cubicBezTo>
                  <a:pt x="22972" y="4607230"/>
                  <a:pt x="54954" y="4621648"/>
                  <a:pt x="84029" y="4632460"/>
                </a:cubicBezTo>
                <a:cubicBezTo>
                  <a:pt x="153807" y="4661296"/>
                  <a:pt x="229401" y="4661296"/>
                  <a:pt x="325347" y="4661296"/>
                </a:cubicBezTo>
                <a:cubicBezTo>
                  <a:pt x="243939" y="4524326"/>
                  <a:pt x="95658" y="4567580"/>
                  <a:pt x="25879" y="4423401"/>
                </a:cubicBezTo>
                <a:cubicBezTo>
                  <a:pt x="113103" y="4398170"/>
                  <a:pt x="179975" y="4448632"/>
                  <a:pt x="249753" y="4459446"/>
                </a:cubicBezTo>
                <a:cubicBezTo>
                  <a:pt x="313718" y="4470259"/>
                  <a:pt x="328254" y="4445028"/>
                  <a:pt x="313718" y="4365729"/>
                </a:cubicBezTo>
                <a:cubicBezTo>
                  <a:pt x="290458" y="4243177"/>
                  <a:pt x="325347" y="4181900"/>
                  <a:pt x="418386" y="4214341"/>
                </a:cubicBezTo>
                <a:cubicBezTo>
                  <a:pt x="505609" y="4246781"/>
                  <a:pt x="514332" y="4199922"/>
                  <a:pt x="491072" y="4131438"/>
                </a:cubicBezTo>
                <a:cubicBezTo>
                  <a:pt x="456183" y="4030512"/>
                  <a:pt x="493979" y="3951214"/>
                  <a:pt x="520147" y="3864706"/>
                </a:cubicBezTo>
                <a:cubicBezTo>
                  <a:pt x="560851" y="3734945"/>
                  <a:pt x="543407" y="3670064"/>
                  <a:pt x="459090" y="3572743"/>
                </a:cubicBezTo>
                <a:cubicBezTo>
                  <a:pt x="409664" y="3518676"/>
                  <a:pt x="360236" y="3471818"/>
                  <a:pt x="290458" y="3424959"/>
                </a:cubicBezTo>
                <a:cubicBezTo>
                  <a:pt x="450368" y="3399728"/>
                  <a:pt x="284643" y="3313221"/>
                  <a:pt x="339884" y="3259153"/>
                </a:cubicBezTo>
                <a:cubicBezTo>
                  <a:pt x="453275" y="3237527"/>
                  <a:pt x="543407" y="3410542"/>
                  <a:pt x="697501" y="3360078"/>
                </a:cubicBezTo>
                <a:cubicBezTo>
                  <a:pt x="511425" y="3212294"/>
                  <a:pt x="302087" y="3165436"/>
                  <a:pt x="165437" y="2967190"/>
                </a:cubicBezTo>
                <a:cubicBezTo>
                  <a:pt x="197419" y="2923937"/>
                  <a:pt x="229401" y="2967190"/>
                  <a:pt x="255568" y="2949167"/>
                </a:cubicBezTo>
                <a:cubicBezTo>
                  <a:pt x="255568" y="2938354"/>
                  <a:pt x="560851" y="3006840"/>
                  <a:pt x="578296" y="2725691"/>
                </a:cubicBezTo>
                <a:cubicBezTo>
                  <a:pt x="584111" y="2725691"/>
                  <a:pt x="589926" y="2725691"/>
                  <a:pt x="595740" y="2714876"/>
                </a:cubicBezTo>
                <a:cubicBezTo>
                  <a:pt x="627722" y="2675228"/>
                  <a:pt x="598648" y="2581510"/>
                  <a:pt x="650982" y="2574301"/>
                </a:cubicBezTo>
                <a:cubicBezTo>
                  <a:pt x="709132" y="2567092"/>
                  <a:pt x="764373" y="2534653"/>
                  <a:pt x="825429" y="2552674"/>
                </a:cubicBezTo>
                <a:cubicBezTo>
                  <a:pt x="871949" y="2567092"/>
                  <a:pt x="921375" y="2585115"/>
                  <a:pt x="970802" y="2585115"/>
                </a:cubicBezTo>
                <a:cubicBezTo>
                  <a:pt x="1023136" y="2585115"/>
                  <a:pt x="1095822" y="2707668"/>
                  <a:pt x="1127805" y="2545465"/>
                </a:cubicBezTo>
                <a:cubicBezTo>
                  <a:pt x="1127805" y="2538257"/>
                  <a:pt x="1217936" y="2556280"/>
                  <a:pt x="1267362" y="2563488"/>
                </a:cubicBezTo>
                <a:cubicBezTo>
                  <a:pt x="1308067" y="2570698"/>
                  <a:pt x="1357494" y="2603137"/>
                  <a:pt x="1386568" y="2538257"/>
                </a:cubicBezTo>
                <a:cubicBezTo>
                  <a:pt x="1401105" y="2498607"/>
                  <a:pt x="1331326" y="2426518"/>
                  <a:pt x="1270270" y="2419309"/>
                </a:cubicBezTo>
                <a:cubicBezTo>
                  <a:pt x="1215029" y="2412101"/>
                  <a:pt x="1159787" y="2404892"/>
                  <a:pt x="1107453" y="2419309"/>
                </a:cubicBezTo>
                <a:cubicBezTo>
                  <a:pt x="1043489" y="2437331"/>
                  <a:pt x="1008599" y="2408495"/>
                  <a:pt x="991154" y="2343615"/>
                </a:cubicBezTo>
                <a:cubicBezTo>
                  <a:pt x="970802" y="2275131"/>
                  <a:pt x="933005" y="2239085"/>
                  <a:pt x="880671" y="2206645"/>
                </a:cubicBezTo>
                <a:cubicBezTo>
                  <a:pt x="752743" y="2127346"/>
                  <a:pt x="630630" y="2033629"/>
                  <a:pt x="491072" y="1986771"/>
                </a:cubicBezTo>
                <a:cubicBezTo>
                  <a:pt x="464905" y="1979562"/>
                  <a:pt x="432923" y="1965145"/>
                  <a:pt x="421293" y="1903868"/>
                </a:cubicBezTo>
                <a:cubicBezTo>
                  <a:pt x="799262" y="1997584"/>
                  <a:pt x="1142342" y="2239085"/>
                  <a:pt x="1531941" y="2224667"/>
                </a:cubicBezTo>
                <a:cubicBezTo>
                  <a:pt x="1427272" y="2148974"/>
                  <a:pt x="1302252" y="2145369"/>
                  <a:pt x="1188861" y="2091301"/>
                </a:cubicBezTo>
                <a:cubicBezTo>
                  <a:pt x="1270270" y="2051652"/>
                  <a:pt x="1345864" y="2094906"/>
                  <a:pt x="1421458" y="2116532"/>
                </a:cubicBezTo>
                <a:cubicBezTo>
                  <a:pt x="1485422" y="2134554"/>
                  <a:pt x="1543571" y="2138160"/>
                  <a:pt x="1549386" y="2026420"/>
                </a:cubicBezTo>
                <a:cubicBezTo>
                  <a:pt x="1549386" y="2015607"/>
                  <a:pt x="1549386" y="2008398"/>
                  <a:pt x="1549386" y="1997584"/>
                </a:cubicBezTo>
                <a:cubicBezTo>
                  <a:pt x="1526126" y="1950727"/>
                  <a:pt x="1494144" y="1929099"/>
                  <a:pt x="1453440" y="1914682"/>
                </a:cubicBezTo>
                <a:cubicBezTo>
                  <a:pt x="1430180" y="1907473"/>
                  <a:pt x="1398198" y="1893056"/>
                  <a:pt x="1398198" y="1860614"/>
                </a:cubicBezTo>
                <a:cubicBezTo>
                  <a:pt x="1401105" y="1738063"/>
                  <a:pt x="1322604" y="1702018"/>
                  <a:pt x="1247011" y="1665972"/>
                </a:cubicBezTo>
                <a:cubicBezTo>
                  <a:pt x="1287715" y="1604696"/>
                  <a:pt x="1322604" y="1647950"/>
                  <a:pt x="1354586" y="1644345"/>
                </a:cubicBezTo>
                <a:cubicBezTo>
                  <a:pt x="1374939" y="1640741"/>
                  <a:pt x="1395290" y="1637138"/>
                  <a:pt x="1395290" y="1604696"/>
                </a:cubicBezTo>
                <a:cubicBezTo>
                  <a:pt x="1395290" y="1579465"/>
                  <a:pt x="1386568" y="1547025"/>
                  <a:pt x="1366216" y="1547025"/>
                </a:cubicBezTo>
                <a:cubicBezTo>
                  <a:pt x="1238288" y="1543420"/>
                  <a:pt x="1165601" y="1370405"/>
                  <a:pt x="1031858" y="1370405"/>
                </a:cubicBezTo>
                <a:cubicBezTo>
                  <a:pt x="950450" y="1370405"/>
                  <a:pt x="1072563" y="1273083"/>
                  <a:pt x="1005692" y="1233435"/>
                </a:cubicBezTo>
                <a:cubicBezTo>
                  <a:pt x="991154" y="1222621"/>
                  <a:pt x="1046396" y="1208203"/>
                  <a:pt x="1069655" y="1211808"/>
                </a:cubicBezTo>
                <a:cubicBezTo>
                  <a:pt x="1092915" y="1215412"/>
                  <a:pt x="1113268" y="1240644"/>
                  <a:pt x="1142342" y="1222621"/>
                </a:cubicBezTo>
                <a:cubicBezTo>
                  <a:pt x="1156879" y="1157741"/>
                  <a:pt x="1119082" y="1132510"/>
                  <a:pt x="1084193" y="1114487"/>
                </a:cubicBezTo>
                <a:cubicBezTo>
                  <a:pt x="1008599" y="1071234"/>
                  <a:pt x="933005" y="1020771"/>
                  <a:pt x="848689" y="1006353"/>
                </a:cubicBezTo>
                <a:cubicBezTo>
                  <a:pt x="819615" y="1002748"/>
                  <a:pt x="802169" y="984726"/>
                  <a:pt x="805077" y="948681"/>
                </a:cubicBezTo>
                <a:cubicBezTo>
                  <a:pt x="810892" y="901822"/>
                  <a:pt x="839967" y="916240"/>
                  <a:pt x="863226" y="919844"/>
                </a:cubicBezTo>
                <a:cubicBezTo>
                  <a:pt x="877764" y="923450"/>
                  <a:pt x="892301" y="934263"/>
                  <a:pt x="906838" y="909031"/>
                </a:cubicBezTo>
                <a:cubicBezTo>
                  <a:pt x="566666" y="653113"/>
                  <a:pt x="386404" y="667532"/>
                  <a:pt x="5527" y="458471"/>
                </a:cubicBezTo>
                <a:cubicBezTo>
                  <a:pt x="89843" y="418822"/>
                  <a:pt x="150900" y="447658"/>
                  <a:pt x="209049" y="454867"/>
                </a:cubicBezTo>
                <a:cubicBezTo>
                  <a:pt x="354422" y="472890"/>
                  <a:pt x="264290" y="505329"/>
                  <a:pt x="409664" y="526956"/>
                </a:cubicBezTo>
                <a:cubicBezTo>
                  <a:pt x="479443" y="537770"/>
                  <a:pt x="543407" y="573815"/>
                  <a:pt x="621908" y="516143"/>
                </a:cubicBezTo>
                <a:cubicBezTo>
                  <a:pt x="674242" y="476494"/>
                  <a:pt x="758558" y="519747"/>
                  <a:pt x="822522" y="552188"/>
                </a:cubicBezTo>
                <a:cubicBezTo>
                  <a:pt x="874856" y="581024"/>
                  <a:pt x="927190" y="588232"/>
                  <a:pt x="996969" y="552188"/>
                </a:cubicBezTo>
                <a:cubicBezTo>
                  <a:pt x="933005" y="530562"/>
                  <a:pt x="883579" y="512539"/>
                  <a:pt x="834151" y="498120"/>
                </a:cubicBezTo>
                <a:cubicBezTo>
                  <a:pt x="793447" y="487307"/>
                  <a:pt x="770187" y="462076"/>
                  <a:pt x="773095" y="408008"/>
                </a:cubicBezTo>
                <a:cubicBezTo>
                  <a:pt x="773095" y="379172"/>
                  <a:pt x="764373" y="339523"/>
                  <a:pt x="793447" y="325106"/>
                </a:cubicBezTo>
                <a:cubicBezTo>
                  <a:pt x="816707" y="310688"/>
                  <a:pt x="848689" y="325106"/>
                  <a:pt x="860319" y="350336"/>
                </a:cubicBezTo>
                <a:cubicBezTo>
                  <a:pt x="874856" y="397195"/>
                  <a:pt x="889393" y="440449"/>
                  <a:pt x="938820" y="444054"/>
                </a:cubicBezTo>
                <a:cubicBezTo>
                  <a:pt x="1005692" y="451262"/>
                  <a:pt x="967894" y="422426"/>
                  <a:pt x="956265" y="386381"/>
                </a:cubicBezTo>
                <a:cubicBezTo>
                  <a:pt x="944635" y="346733"/>
                  <a:pt x="979525" y="335919"/>
                  <a:pt x="1002784" y="343127"/>
                </a:cubicBezTo>
                <a:cubicBezTo>
                  <a:pt x="1090008" y="375569"/>
                  <a:pt x="1180139" y="317897"/>
                  <a:pt x="1270270" y="364755"/>
                </a:cubicBezTo>
                <a:cubicBezTo>
                  <a:pt x="1247011" y="249411"/>
                  <a:pt x="1197583" y="198949"/>
                  <a:pt x="1092915" y="180926"/>
                </a:cubicBezTo>
                <a:cubicBezTo>
                  <a:pt x="1055118" y="177322"/>
                  <a:pt x="1014414" y="184530"/>
                  <a:pt x="979525" y="152090"/>
                </a:cubicBezTo>
                <a:cubicBezTo>
                  <a:pt x="959172" y="134068"/>
                  <a:pt x="938820" y="112441"/>
                  <a:pt x="953358" y="76396"/>
                </a:cubicBezTo>
                <a:cubicBezTo>
                  <a:pt x="962080" y="51165"/>
                  <a:pt x="985339" y="51165"/>
                  <a:pt x="1005692" y="58373"/>
                </a:cubicBezTo>
                <a:cubicBezTo>
                  <a:pt x="1090008" y="98023"/>
                  <a:pt x="1180139" y="108837"/>
                  <a:pt x="1267362" y="123254"/>
                </a:cubicBezTo>
                <a:cubicBezTo>
                  <a:pt x="1281900" y="126859"/>
                  <a:pt x="1296437" y="134068"/>
                  <a:pt x="1310975" y="98023"/>
                </a:cubicBezTo>
                <a:cubicBezTo>
                  <a:pt x="1260095" y="81803"/>
                  <a:pt x="1209941" y="62879"/>
                  <a:pt x="1159787" y="43505"/>
                </a:cubicBezTo>
                <a:close/>
              </a:path>
            </a:pathLst>
          </a:custGeom>
          <a:solidFill>
            <a:schemeClr val="bg2">
              <a:alpha val="50000"/>
            </a:schemeClr>
          </a:solidFill>
          <a:ln w="32707" cap="flat">
            <a:noFill/>
            <a:prstDash val="solid"/>
            <a:miter/>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9B1FAB12-ADA8-88C9-28C3-B6EBBB85F914}"/>
              </a:ext>
            </a:extLst>
          </p:cNvPr>
          <p:cNvSpPr>
            <a:spLocks noGrp="1"/>
          </p:cNvSpPr>
          <p:nvPr>
            <p:ph type="title"/>
          </p:nvPr>
        </p:nvSpPr>
        <p:spPr>
          <a:xfrm>
            <a:off x="643468" y="643467"/>
            <a:ext cx="4620584" cy="4567137"/>
          </a:xfrm>
        </p:spPr>
        <p:txBody>
          <a:bodyPr vert="horz" lIns="91440" tIns="45720" rIns="91440" bIns="45720" rtlCol="0" anchor="b">
            <a:normAutofit/>
          </a:bodyPr>
          <a:lstStyle/>
          <a:p>
            <a:br>
              <a:rPr lang="en-US" kern="1200">
                <a:solidFill>
                  <a:schemeClr val="tx1"/>
                </a:solidFill>
                <a:latin typeface="+mj-lt"/>
                <a:ea typeface="+mj-ea"/>
                <a:cs typeface="+mj-cs"/>
              </a:rPr>
            </a:br>
            <a:r>
              <a:rPr lang="en-US" i="1" kern="1200">
                <a:solidFill>
                  <a:schemeClr val="tx1"/>
                </a:solidFill>
                <a:latin typeface="+mj-lt"/>
                <a:ea typeface="+mj-ea"/>
                <a:cs typeface="+mj-cs"/>
              </a:rPr>
              <a:t>Toolkit</a:t>
            </a:r>
            <a:r>
              <a:rPr lang="en-US" kern="1200">
                <a:solidFill>
                  <a:schemeClr val="tx1"/>
                </a:solidFill>
                <a:latin typeface="+mj-lt"/>
                <a:ea typeface="+mj-ea"/>
                <a:cs typeface="+mj-cs"/>
              </a:rPr>
              <a:t>: Bamboo Hake Brushes</a:t>
            </a:r>
          </a:p>
        </p:txBody>
      </p:sp>
      <p:pic>
        <p:nvPicPr>
          <p:cNvPr id="4" name="Picture 3" descr="A stack of wood&#10;&#10;Description automatically generated with low confidence">
            <a:extLst>
              <a:ext uri="{FF2B5EF4-FFF2-40B4-BE49-F238E27FC236}">
                <a16:creationId xmlns:a16="http://schemas.microsoft.com/office/drawing/2014/main" id="{9B22CC94-5A90-6244-FCFB-5031216C1E0A}"/>
              </a:ext>
            </a:extLst>
          </p:cNvPr>
          <p:cNvPicPr>
            <a:picLocks noChangeAspect="1"/>
          </p:cNvPicPr>
          <p:nvPr/>
        </p:nvPicPr>
        <p:blipFill rotWithShape="1">
          <a:blip r:embed="rId3">
            <a:extLst>
              <a:ext uri="{28A0092B-C50C-407E-A947-70E740481C1C}">
                <a14:useLocalDpi xmlns:a14="http://schemas.microsoft.com/office/drawing/2010/main" val="0"/>
              </a:ext>
            </a:extLst>
          </a:blip>
          <a:srcRect l="17455" r="11486" b="-2"/>
          <a:stretch/>
        </p:blipFill>
        <p:spPr>
          <a:xfrm>
            <a:off x="6931775" y="643467"/>
            <a:ext cx="4291235" cy="5571066"/>
          </a:xfrm>
          <a:prstGeom prst="rect">
            <a:avLst/>
          </a:prstGeom>
        </p:spPr>
      </p:pic>
    </p:spTree>
    <p:extLst>
      <p:ext uri="{BB962C8B-B14F-4D97-AF65-F5344CB8AC3E}">
        <p14:creationId xmlns:p14="http://schemas.microsoft.com/office/powerpoint/2010/main" val="859647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 name="Rectangle 9">
            <a:extLst>
              <a:ext uri="{FF2B5EF4-FFF2-40B4-BE49-F238E27FC236}">
                <a16:creationId xmlns:a16="http://schemas.microsoft.com/office/drawing/2014/main" id="{F35DB090-93B5-4581-8D71-BB3839684BF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Freeform: Shape 11">
            <a:extLst>
              <a:ext uri="{FF2B5EF4-FFF2-40B4-BE49-F238E27FC236}">
                <a16:creationId xmlns:a16="http://schemas.microsoft.com/office/drawing/2014/main" id="{A0DE92DF-4769-4DE9-93FD-EE31271850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19619" y="0"/>
            <a:ext cx="7472381" cy="6858000"/>
          </a:xfrm>
          <a:custGeom>
            <a:avLst/>
            <a:gdLst>
              <a:gd name="connsiteX0" fmla="*/ 1232666 w 7472381"/>
              <a:gd name="connsiteY0" fmla="*/ 0 h 6886575"/>
              <a:gd name="connsiteX1" fmla="*/ 7472381 w 7472381"/>
              <a:gd name="connsiteY1" fmla="*/ 0 h 6886575"/>
              <a:gd name="connsiteX2" fmla="*/ 7472381 w 7472381"/>
              <a:gd name="connsiteY2" fmla="*/ 814388 h 6886575"/>
              <a:gd name="connsiteX3" fmla="*/ 7472381 w 7472381"/>
              <a:gd name="connsiteY3" fmla="*/ 6411516 h 6886575"/>
              <a:gd name="connsiteX4" fmla="*/ 7472381 w 7472381"/>
              <a:gd name="connsiteY4" fmla="*/ 6886575 h 6886575"/>
              <a:gd name="connsiteX5" fmla="*/ 6992676 w 7472381"/>
              <a:gd name="connsiteY5" fmla="*/ 6886575 h 6886575"/>
              <a:gd name="connsiteX6" fmla="*/ 1946893 w 7472381"/>
              <a:gd name="connsiteY6" fmla="*/ 6886575 h 6886575"/>
              <a:gd name="connsiteX7" fmla="*/ 1506276 w 7472381"/>
              <a:gd name="connsiteY7" fmla="*/ 6686550 h 6886575"/>
              <a:gd name="connsiteX8" fmla="*/ 1314394 w 7472381"/>
              <a:gd name="connsiteY8" fmla="*/ 6457949 h 6886575"/>
              <a:gd name="connsiteX9" fmla="*/ 1246880 w 7472381"/>
              <a:gd name="connsiteY9" fmla="*/ 6393656 h 6886575"/>
              <a:gd name="connsiteX10" fmla="*/ 1079872 w 7472381"/>
              <a:gd name="connsiteY10" fmla="*/ 6307931 h 6886575"/>
              <a:gd name="connsiteX11" fmla="*/ 788495 w 7472381"/>
              <a:gd name="connsiteY11" fmla="*/ 6125765 h 6886575"/>
              <a:gd name="connsiteX12" fmla="*/ 895097 w 7472381"/>
              <a:gd name="connsiteY12" fmla="*/ 6082903 h 6886575"/>
              <a:gd name="connsiteX13" fmla="*/ 1204239 w 7472381"/>
              <a:gd name="connsiteY13" fmla="*/ 6193631 h 6886575"/>
              <a:gd name="connsiteX14" fmla="*/ 1428102 w 7472381"/>
              <a:gd name="connsiteY14" fmla="*/ 6222206 h 6886575"/>
              <a:gd name="connsiteX15" fmla="*/ 1111852 w 7472381"/>
              <a:gd name="connsiteY15" fmla="*/ 6029325 h 6886575"/>
              <a:gd name="connsiteX16" fmla="*/ 806262 w 7472381"/>
              <a:gd name="connsiteY16" fmla="*/ 5779294 h 6886575"/>
              <a:gd name="connsiteX17" fmla="*/ 1040785 w 7472381"/>
              <a:gd name="connsiteY17" fmla="*/ 5825728 h 6886575"/>
              <a:gd name="connsiteX18" fmla="*/ 1051445 w 7472381"/>
              <a:gd name="connsiteY18" fmla="*/ 5793581 h 6886575"/>
              <a:gd name="connsiteX19" fmla="*/ 845349 w 7472381"/>
              <a:gd name="connsiteY19" fmla="*/ 5497115 h 6886575"/>
              <a:gd name="connsiteX20" fmla="*/ 745855 w 7472381"/>
              <a:gd name="connsiteY20" fmla="*/ 5375672 h 6886575"/>
              <a:gd name="connsiteX21" fmla="*/ 291024 w 7472381"/>
              <a:gd name="connsiteY21" fmla="*/ 5014913 h 6886575"/>
              <a:gd name="connsiteX22" fmla="*/ 724535 w 7472381"/>
              <a:gd name="connsiteY22" fmla="*/ 5175647 h 6886575"/>
              <a:gd name="connsiteX23" fmla="*/ 276811 w 7472381"/>
              <a:gd name="connsiteY23" fmla="*/ 4825603 h 6886575"/>
              <a:gd name="connsiteX24" fmla="*/ 60055 w 7472381"/>
              <a:gd name="connsiteY24" fmla="*/ 4697016 h 6886575"/>
              <a:gd name="connsiteX25" fmla="*/ 6755 w 7472381"/>
              <a:gd name="connsiteY25" fmla="*/ 4622006 h 6886575"/>
              <a:gd name="connsiteX26" fmla="*/ 102696 w 7472381"/>
              <a:gd name="connsiteY26" fmla="*/ 4604146 h 6886575"/>
              <a:gd name="connsiteX27" fmla="*/ 397625 w 7472381"/>
              <a:gd name="connsiteY27" fmla="*/ 4632722 h 6886575"/>
              <a:gd name="connsiteX28" fmla="*/ 31628 w 7472381"/>
              <a:gd name="connsiteY28" fmla="*/ 4396978 h 6886575"/>
              <a:gd name="connsiteX29" fmla="*/ 305237 w 7472381"/>
              <a:gd name="connsiteY29" fmla="*/ 4432697 h 6886575"/>
              <a:gd name="connsiteX30" fmla="*/ 383412 w 7472381"/>
              <a:gd name="connsiteY30" fmla="*/ 4339828 h 6886575"/>
              <a:gd name="connsiteX31" fmla="*/ 511333 w 7472381"/>
              <a:gd name="connsiteY31" fmla="*/ 4189810 h 6886575"/>
              <a:gd name="connsiteX32" fmla="*/ 600167 w 7472381"/>
              <a:gd name="connsiteY32" fmla="*/ 4107656 h 6886575"/>
              <a:gd name="connsiteX33" fmla="*/ 635701 w 7472381"/>
              <a:gd name="connsiteY33" fmla="*/ 3843337 h 6886575"/>
              <a:gd name="connsiteX34" fmla="*/ 561080 w 7472381"/>
              <a:gd name="connsiteY34" fmla="*/ 3554015 h 6886575"/>
              <a:gd name="connsiteX35" fmla="*/ 354985 w 7472381"/>
              <a:gd name="connsiteY35" fmla="*/ 3407569 h 6886575"/>
              <a:gd name="connsiteX36" fmla="*/ 415392 w 7472381"/>
              <a:gd name="connsiteY36" fmla="*/ 3243263 h 6886575"/>
              <a:gd name="connsiteX37" fmla="*/ 852456 w 7472381"/>
              <a:gd name="connsiteY37" fmla="*/ 3343275 h 6886575"/>
              <a:gd name="connsiteX38" fmla="*/ 202190 w 7472381"/>
              <a:gd name="connsiteY38" fmla="*/ 2953940 h 6886575"/>
              <a:gd name="connsiteX39" fmla="*/ 312344 w 7472381"/>
              <a:gd name="connsiteY39" fmla="*/ 2936081 h 6886575"/>
              <a:gd name="connsiteX40" fmla="*/ 706768 w 7472381"/>
              <a:gd name="connsiteY40" fmla="*/ 2714625 h 6886575"/>
              <a:gd name="connsiteX41" fmla="*/ 728088 w 7472381"/>
              <a:gd name="connsiteY41" fmla="*/ 2703909 h 6886575"/>
              <a:gd name="connsiteX42" fmla="*/ 795602 w 7472381"/>
              <a:gd name="connsiteY42" fmla="*/ 2564606 h 6886575"/>
              <a:gd name="connsiteX43" fmla="*/ 1008804 w 7472381"/>
              <a:gd name="connsiteY43" fmla="*/ 2543175 h 6886575"/>
              <a:gd name="connsiteX44" fmla="*/ 1186473 w 7472381"/>
              <a:gd name="connsiteY44" fmla="*/ 2575322 h 6886575"/>
              <a:gd name="connsiteX45" fmla="*/ 1378355 w 7472381"/>
              <a:gd name="connsiteY45" fmla="*/ 2536031 h 6886575"/>
              <a:gd name="connsiteX46" fmla="*/ 1548916 w 7472381"/>
              <a:gd name="connsiteY46" fmla="*/ 2553891 h 6886575"/>
              <a:gd name="connsiteX47" fmla="*/ 1694604 w 7472381"/>
              <a:gd name="connsiteY47" fmla="*/ 2528888 h 6886575"/>
              <a:gd name="connsiteX48" fmla="*/ 1552469 w 7472381"/>
              <a:gd name="connsiteY48" fmla="*/ 2411015 h 6886575"/>
              <a:gd name="connsiteX49" fmla="*/ 1353481 w 7472381"/>
              <a:gd name="connsiteY49" fmla="*/ 2411015 h 6886575"/>
              <a:gd name="connsiteX50" fmla="*/ 1211346 w 7472381"/>
              <a:gd name="connsiteY50" fmla="*/ 2336007 h 6886575"/>
              <a:gd name="connsiteX51" fmla="*/ 1076318 w 7472381"/>
              <a:gd name="connsiteY51" fmla="*/ 2200275 h 6886575"/>
              <a:gd name="connsiteX52" fmla="*/ 600167 w 7472381"/>
              <a:gd name="connsiteY52" fmla="*/ 1982390 h 6886575"/>
              <a:gd name="connsiteX53" fmla="*/ 514886 w 7472381"/>
              <a:gd name="connsiteY53" fmla="*/ 1900238 h 6886575"/>
              <a:gd name="connsiteX54" fmla="*/ 1872273 w 7472381"/>
              <a:gd name="connsiteY54" fmla="*/ 2218135 h 6886575"/>
              <a:gd name="connsiteX55" fmla="*/ 1452975 w 7472381"/>
              <a:gd name="connsiteY55" fmla="*/ 2085975 h 6886575"/>
              <a:gd name="connsiteX56" fmla="*/ 1737245 w 7472381"/>
              <a:gd name="connsiteY56" fmla="*/ 2110978 h 6886575"/>
              <a:gd name="connsiteX57" fmla="*/ 1893593 w 7472381"/>
              <a:gd name="connsiteY57" fmla="*/ 2021681 h 6886575"/>
              <a:gd name="connsiteX58" fmla="*/ 1893593 w 7472381"/>
              <a:gd name="connsiteY58" fmla="*/ 1993106 h 6886575"/>
              <a:gd name="connsiteX59" fmla="*/ 1776332 w 7472381"/>
              <a:gd name="connsiteY59" fmla="*/ 1910953 h 6886575"/>
              <a:gd name="connsiteX60" fmla="*/ 1708818 w 7472381"/>
              <a:gd name="connsiteY60" fmla="*/ 1857375 h 6886575"/>
              <a:gd name="connsiteX61" fmla="*/ 1524043 w 7472381"/>
              <a:gd name="connsiteY61" fmla="*/ 1664493 h 6886575"/>
              <a:gd name="connsiteX62" fmla="*/ 1655517 w 7472381"/>
              <a:gd name="connsiteY62" fmla="*/ 1643062 h 6886575"/>
              <a:gd name="connsiteX63" fmla="*/ 1705264 w 7472381"/>
              <a:gd name="connsiteY63" fmla="*/ 1603772 h 6886575"/>
              <a:gd name="connsiteX64" fmla="*/ 1669731 w 7472381"/>
              <a:gd name="connsiteY64" fmla="*/ 1546622 h 6886575"/>
              <a:gd name="connsiteX65" fmla="*/ 1261093 w 7472381"/>
              <a:gd name="connsiteY65" fmla="*/ 1371600 h 6886575"/>
              <a:gd name="connsiteX66" fmla="*/ 1229113 w 7472381"/>
              <a:gd name="connsiteY66" fmla="*/ 1235869 h 6886575"/>
              <a:gd name="connsiteX67" fmla="*/ 1307287 w 7472381"/>
              <a:gd name="connsiteY67" fmla="*/ 1214437 h 6886575"/>
              <a:gd name="connsiteX68" fmla="*/ 1396121 w 7472381"/>
              <a:gd name="connsiteY68" fmla="*/ 1225153 h 6886575"/>
              <a:gd name="connsiteX69" fmla="*/ 1325054 w 7472381"/>
              <a:gd name="connsiteY69" fmla="*/ 1117997 h 6886575"/>
              <a:gd name="connsiteX70" fmla="*/ 1037231 w 7472381"/>
              <a:gd name="connsiteY70" fmla="*/ 1010841 h 6886575"/>
              <a:gd name="connsiteX71" fmla="*/ 983931 w 7472381"/>
              <a:gd name="connsiteY71" fmla="*/ 953690 h 6886575"/>
              <a:gd name="connsiteX72" fmla="*/ 1054998 w 7472381"/>
              <a:gd name="connsiteY72" fmla="*/ 925115 h 6886575"/>
              <a:gd name="connsiteX73" fmla="*/ 1108299 w 7472381"/>
              <a:gd name="connsiteY73" fmla="*/ 914400 h 6886575"/>
              <a:gd name="connsiteX74" fmla="*/ 6755 w 7472381"/>
              <a:gd name="connsiteY74" fmla="*/ 467915 h 6886575"/>
              <a:gd name="connsiteX75" fmla="*/ 255490 w 7472381"/>
              <a:gd name="connsiteY75" fmla="*/ 464344 h 6886575"/>
              <a:gd name="connsiteX76" fmla="*/ 500673 w 7472381"/>
              <a:gd name="connsiteY76" fmla="*/ 535781 h 6886575"/>
              <a:gd name="connsiteX77" fmla="*/ 760069 w 7472381"/>
              <a:gd name="connsiteY77" fmla="*/ 525066 h 6886575"/>
              <a:gd name="connsiteX78" fmla="*/ 1005251 w 7472381"/>
              <a:gd name="connsiteY78" fmla="*/ 560785 h 6886575"/>
              <a:gd name="connsiteX79" fmla="*/ 1218453 w 7472381"/>
              <a:gd name="connsiteY79" fmla="*/ 560785 h 6886575"/>
              <a:gd name="connsiteX80" fmla="*/ 1019464 w 7472381"/>
              <a:gd name="connsiteY80" fmla="*/ 507206 h 6886575"/>
              <a:gd name="connsiteX81" fmla="*/ 944844 w 7472381"/>
              <a:gd name="connsiteY81" fmla="*/ 417909 h 6886575"/>
              <a:gd name="connsiteX82" fmla="*/ 969717 w 7472381"/>
              <a:gd name="connsiteY82" fmla="*/ 335757 h 6886575"/>
              <a:gd name="connsiteX83" fmla="*/ 1051445 w 7472381"/>
              <a:gd name="connsiteY83" fmla="*/ 360759 h 6886575"/>
              <a:gd name="connsiteX84" fmla="*/ 1147386 w 7472381"/>
              <a:gd name="connsiteY84" fmla="*/ 453629 h 6886575"/>
              <a:gd name="connsiteX85" fmla="*/ 1168706 w 7472381"/>
              <a:gd name="connsiteY85" fmla="*/ 396478 h 6886575"/>
              <a:gd name="connsiteX86" fmla="*/ 1225560 w 7472381"/>
              <a:gd name="connsiteY86" fmla="*/ 353615 h 6886575"/>
              <a:gd name="connsiteX87" fmla="*/ 1552469 w 7472381"/>
              <a:gd name="connsiteY87" fmla="*/ 375047 h 6886575"/>
              <a:gd name="connsiteX88" fmla="*/ 1335714 w 7472381"/>
              <a:gd name="connsiteY88" fmla="*/ 192881 h 6886575"/>
              <a:gd name="connsiteX89" fmla="*/ 1197133 w 7472381"/>
              <a:gd name="connsiteY89" fmla="*/ 164306 h 6886575"/>
              <a:gd name="connsiteX90" fmla="*/ 1165153 w 7472381"/>
              <a:gd name="connsiteY90" fmla="*/ 89297 h 6886575"/>
              <a:gd name="connsiteX91" fmla="*/ 1229113 w 7472381"/>
              <a:gd name="connsiteY91" fmla="*/ 71437 h 6886575"/>
              <a:gd name="connsiteX92" fmla="*/ 1548916 w 7472381"/>
              <a:gd name="connsiteY92" fmla="*/ 135731 h 6886575"/>
              <a:gd name="connsiteX93" fmla="*/ 1602217 w 7472381"/>
              <a:gd name="connsiteY93" fmla="*/ 110728 h 6886575"/>
              <a:gd name="connsiteX94" fmla="*/ 1232666 w 7472381"/>
              <a:gd name="connsiteY94" fmla="*/ 0 h 688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7472381" h="6886575">
                <a:moveTo>
                  <a:pt x="1232666" y="0"/>
                </a:moveTo>
                <a:lnTo>
                  <a:pt x="7472381" y="0"/>
                </a:lnTo>
                <a:lnTo>
                  <a:pt x="7472381" y="814388"/>
                </a:lnTo>
                <a:lnTo>
                  <a:pt x="7472381" y="6411516"/>
                </a:lnTo>
                <a:lnTo>
                  <a:pt x="7472381" y="6886575"/>
                </a:lnTo>
                <a:lnTo>
                  <a:pt x="6992676" y="6886575"/>
                </a:lnTo>
                <a:lnTo>
                  <a:pt x="1946893" y="6886575"/>
                </a:lnTo>
                <a:cubicBezTo>
                  <a:pt x="1801205" y="6815137"/>
                  <a:pt x="1662624" y="6729412"/>
                  <a:pt x="1506276" y="6686550"/>
                </a:cubicBezTo>
                <a:cubicBezTo>
                  <a:pt x="1399675" y="6657975"/>
                  <a:pt x="1296627" y="6607969"/>
                  <a:pt x="1314394" y="6457949"/>
                </a:cubicBezTo>
                <a:cubicBezTo>
                  <a:pt x="1317947" y="6415087"/>
                  <a:pt x="1289520" y="6382941"/>
                  <a:pt x="1246880" y="6393656"/>
                </a:cubicBezTo>
                <a:cubicBezTo>
                  <a:pt x="1165153" y="6415087"/>
                  <a:pt x="1126065" y="6354365"/>
                  <a:pt x="1079872" y="6307931"/>
                </a:cubicBezTo>
                <a:cubicBezTo>
                  <a:pt x="998144" y="6225779"/>
                  <a:pt x="919970" y="6140052"/>
                  <a:pt x="788495" y="6125765"/>
                </a:cubicBezTo>
                <a:cubicBezTo>
                  <a:pt x="813369" y="6061471"/>
                  <a:pt x="856009" y="6068615"/>
                  <a:pt x="895097" y="6082903"/>
                </a:cubicBezTo>
                <a:cubicBezTo>
                  <a:pt x="998144" y="6118622"/>
                  <a:pt x="1101192" y="6157912"/>
                  <a:pt x="1204239" y="6193631"/>
                </a:cubicBezTo>
                <a:cubicBezTo>
                  <a:pt x="1271754" y="6215062"/>
                  <a:pt x="1339267" y="6247209"/>
                  <a:pt x="1428102" y="6222206"/>
                </a:cubicBezTo>
                <a:cubicBezTo>
                  <a:pt x="1349928" y="6093619"/>
                  <a:pt x="1218453" y="6068615"/>
                  <a:pt x="1111852" y="6029325"/>
                </a:cubicBezTo>
                <a:cubicBezTo>
                  <a:pt x="980377" y="5979319"/>
                  <a:pt x="902203" y="5886450"/>
                  <a:pt x="806262" y="5779294"/>
                </a:cubicBezTo>
                <a:cubicBezTo>
                  <a:pt x="902203" y="5750719"/>
                  <a:pt x="962610" y="5829300"/>
                  <a:pt x="1040785" y="5825728"/>
                </a:cubicBezTo>
                <a:cubicBezTo>
                  <a:pt x="1044338" y="5815012"/>
                  <a:pt x="1051445" y="5793581"/>
                  <a:pt x="1051445" y="5793581"/>
                </a:cubicBezTo>
                <a:cubicBezTo>
                  <a:pt x="923523" y="5736431"/>
                  <a:pt x="866670" y="5629275"/>
                  <a:pt x="845349" y="5497115"/>
                </a:cubicBezTo>
                <a:cubicBezTo>
                  <a:pt x="838243" y="5429250"/>
                  <a:pt x="792049" y="5407819"/>
                  <a:pt x="745855" y="5375672"/>
                </a:cubicBezTo>
                <a:cubicBezTo>
                  <a:pt x="589507" y="5264943"/>
                  <a:pt x="422499" y="5164931"/>
                  <a:pt x="291024" y="5014913"/>
                </a:cubicBezTo>
                <a:cubicBezTo>
                  <a:pt x="443819" y="5032771"/>
                  <a:pt x="564633" y="5132784"/>
                  <a:pt x="724535" y="5175647"/>
                </a:cubicBezTo>
                <a:cubicBezTo>
                  <a:pt x="596614" y="5011340"/>
                  <a:pt x="429605" y="4925615"/>
                  <a:pt x="276811" y="4825603"/>
                </a:cubicBezTo>
                <a:cubicBezTo>
                  <a:pt x="205743" y="4779169"/>
                  <a:pt x="141783" y="4722018"/>
                  <a:pt x="60055" y="4697016"/>
                </a:cubicBezTo>
                <a:cubicBezTo>
                  <a:pt x="31628" y="4689872"/>
                  <a:pt x="-18119" y="4672013"/>
                  <a:pt x="6755" y="4622006"/>
                </a:cubicBezTo>
                <a:cubicBezTo>
                  <a:pt x="28075" y="4579144"/>
                  <a:pt x="67162" y="4593432"/>
                  <a:pt x="102696" y="4604146"/>
                </a:cubicBezTo>
                <a:cubicBezTo>
                  <a:pt x="187976" y="4632722"/>
                  <a:pt x="280364" y="4632722"/>
                  <a:pt x="397625" y="4632722"/>
                </a:cubicBezTo>
                <a:cubicBezTo>
                  <a:pt x="298131" y="4496990"/>
                  <a:pt x="116909" y="4539853"/>
                  <a:pt x="31628" y="4396978"/>
                </a:cubicBezTo>
                <a:cubicBezTo>
                  <a:pt x="138229" y="4371976"/>
                  <a:pt x="219957" y="4421982"/>
                  <a:pt x="305237" y="4432697"/>
                </a:cubicBezTo>
                <a:cubicBezTo>
                  <a:pt x="383412" y="4443413"/>
                  <a:pt x="401178" y="4418409"/>
                  <a:pt x="383412" y="4339828"/>
                </a:cubicBezTo>
                <a:cubicBezTo>
                  <a:pt x="354985" y="4218385"/>
                  <a:pt x="397625" y="4157662"/>
                  <a:pt x="511333" y="4189810"/>
                </a:cubicBezTo>
                <a:cubicBezTo>
                  <a:pt x="617934" y="4221956"/>
                  <a:pt x="628594" y="4175522"/>
                  <a:pt x="600167" y="4107656"/>
                </a:cubicBezTo>
                <a:cubicBezTo>
                  <a:pt x="557527" y="4007644"/>
                  <a:pt x="603720" y="3929063"/>
                  <a:pt x="635701" y="3843337"/>
                </a:cubicBezTo>
                <a:cubicBezTo>
                  <a:pt x="685448" y="3714750"/>
                  <a:pt x="664128" y="3650456"/>
                  <a:pt x="561080" y="3554015"/>
                </a:cubicBezTo>
                <a:cubicBezTo>
                  <a:pt x="500673" y="3500438"/>
                  <a:pt x="440265" y="3454003"/>
                  <a:pt x="354985" y="3407569"/>
                </a:cubicBezTo>
                <a:cubicBezTo>
                  <a:pt x="550420" y="3382565"/>
                  <a:pt x="347878" y="3296841"/>
                  <a:pt x="415392" y="3243263"/>
                </a:cubicBezTo>
                <a:cubicBezTo>
                  <a:pt x="553973" y="3221831"/>
                  <a:pt x="664128" y="3393282"/>
                  <a:pt x="852456" y="3343275"/>
                </a:cubicBezTo>
                <a:cubicBezTo>
                  <a:pt x="625041" y="3196828"/>
                  <a:pt x="369198" y="3150393"/>
                  <a:pt x="202190" y="2953940"/>
                </a:cubicBezTo>
                <a:cubicBezTo>
                  <a:pt x="241277" y="2911078"/>
                  <a:pt x="280364" y="2953940"/>
                  <a:pt x="312344" y="2936081"/>
                </a:cubicBezTo>
                <a:cubicBezTo>
                  <a:pt x="312344" y="2925365"/>
                  <a:pt x="685448" y="2993232"/>
                  <a:pt x="706768" y="2714625"/>
                </a:cubicBezTo>
                <a:cubicBezTo>
                  <a:pt x="713875" y="2714625"/>
                  <a:pt x="720982" y="2714625"/>
                  <a:pt x="728088" y="2703909"/>
                </a:cubicBezTo>
                <a:cubicBezTo>
                  <a:pt x="767175" y="2664619"/>
                  <a:pt x="731642" y="2571750"/>
                  <a:pt x="795602" y="2564606"/>
                </a:cubicBezTo>
                <a:cubicBezTo>
                  <a:pt x="866670" y="2557462"/>
                  <a:pt x="934184" y="2525315"/>
                  <a:pt x="1008804" y="2543175"/>
                </a:cubicBezTo>
                <a:cubicBezTo>
                  <a:pt x="1065658" y="2557462"/>
                  <a:pt x="1126065" y="2575322"/>
                  <a:pt x="1186473" y="2575322"/>
                </a:cubicBezTo>
                <a:cubicBezTo>
                  <a:pt x="1250433" y="2575322"/>
                  <a:pt x="1339267" y="2696766"/>
                  <a:pt x="1378355" y="2536031"/>
                </a:cubicBezTo>
                <a:cubicBezTo>
                  <a:pt x="1378355" y="2528888"/>
                  <a:pt x="1488509" y="2546747"/>
                  <a:pt x="1548916" y="2553891"/>
                </a:cubicBezTo>
                <a:cubicBezTo>
                  <a:pt x="1598663" y="2561035"/>
                  <a:pt x="1659071" y="2593181"/>
                  <a:pt x="1694604" y="2528888"/>
                </a:cubicBezTo>
                <a:cubicBezTo>
                  <a:pt x="1712371" y="2489596"/>
                  <a:pt x="1627090" y="2418159"/>
                  <a:pt x="1552469" y="2411015"/>
                </a:cubicBezTo>
                <a:cubicBezTo>
                  <a:pt x="1484956" y="2403872"/>
                  <a:pt x="1417442" y="2396728"/>
                  <a:pt x="1353481" y="2411015"/>
                </a:cubicBezTo>
                <a:cubicBezTo>
                  <a:pt x="1275307" y="2428875"/>
                  <a:pt x="1232666" y="2400300"/>
                  <a:pt x="1211346" y="2336007"/>
                </a:cubicBezTo>
                <a:cubicBezTo>
                  <a:pt x="1186473" y="2268141"/>
                  <a:pt x="1140279" y="2232422"/>
                  <a:pt x="1076318" y="2200275"/>
                </a:cubicBezTo>
                <a:cubicBezTo>
                  <a:pt x="919970" y="2121694"/>
                  <a:pt x="770729" y="2028825"/>
                  <a:pt x="600167" y="1982390"/>
                </a:cubicBezTo>
                <a:cubicBezTo>
                  <a:pt x="568187" y="1975246"/>
                  <a:pt x="529100" y="1960959"/>
                  <a:pt x="514886" y="1900238"/>
                </a:cubicBezTo>
                <a:cubicBezTo>
                  <a:pt x="976824" y="1993106"/>
                  <a:pt x="1396121" y="2232422"/>
                  <a:pt x="1872273" y="2218135"/>
                </a:cubicBezTo>
                <a:cubicBezTo>
                  <a:pt x="1744351" y="2143125"/>
                  <a:pt x="1591557" y="2139554"/>
                  <a:pt x="1452975" y="2085975"/>
                </a:cubicBezTo>
                <a:cubicBezTo>
                  <a:pt x="1552469" y="2046685"/>
                  <a:pt x="1644857" y="2089547"/>
                  <a:pt x="1737245" y="2110978"/>
                </a:cubicBezTo>
                <a:cubicBezTo>
                  <a:pt x="1815419" y="2128837"/>
                  <a:pt x="1886486" y="2132410"/>
                  <a:pt x="1893593" y="2021681"/>
                </a:cubicBezTo>
                <a:cubicBezTo>
                  <a:pt x="1893593" y="2010965"/>
                  <a:pt x="1893593" y="2003821"/>
                  <a:pt x="1893593" y="1993106"/>
                </a:cubicBezTo>
                <a:cubicBezTo>
                  <a:pt x="1865166" y="1946672"/>
                  <a:pt x="1826079" y="1925240"/>
                  <a:pt x="1776332" y="1910953"/>
                </a:cubicBezTo>
                <a:cubicBezTo>
                  <a:pt x="1747905" y="1903809"/>
                  <a:pt x="1708818" y="1889522"/>
                  <a:pt x="1708818" y="1857375"/>
                </a:cubicBezTo>
                <a:cubicBezTo>
                  <a:pt x="1712371" y="1735931"/>
                  <a:pt x="1616430" y="1700212"/>
                  <a:pt x="1524043" y="1664493"/>
                </a:cubicBezTo>
                <a:cubicBezTo>
                  <a:pt x="1573790" y="1603772"/>
                  <a:pt x="1616430" y="1646635"/>
                  <a:pt x="1655517" y="1643062"/>
                </a:cubicBezTo>
                <a:cubicBezTo>
                  <a:pt x="1680391" y="1639491"/>
                  <a:pt x="1705264" y="1635919"/>
                  <a:pt x="1705264" y="1603772"/>
                </a:cubicBezTo>
                <a:cubicBezTo>
                  <a:pt x="1705264" y="1578769"/>
                  <a:pt x="1694604" y="1546622"/>
                  <a:pt x="1669731" y="1546622"/>
                </a:cubicBezTo>
                <a:cubicBezTo>
                  <a:pt x="1513383" y="1543050"/>
                  <a:pt x="1424548" y="1371600"/>
                  <a:pt x="1261093" y="1371600"/>
                </a:cubicBezTo>
                <a:cubicBezTo>
                  <a:pt x="1161599" y="1371600"/>
                  <a:pt x="1310841" y="1275159"/>
                  <a:pt x="1229113" y="1235869"/>
                </a:cubicBezTo>
                <a:cubicBezTo>
                  <a:pt x="1211346" y="1225153"/>
                  <a:pt x="1278860" y="1210866"/>
                  <a:pt x="1307287" y="1214437"/>
                </a:cubicBezTo>
                <a:cubicBezTo>
                  <a:pt x="1335714" y="1218009"/>
                  <a:pt x="1360588" y="1243013"/>
                  <a:pt x="1396121" y="1225153"/>
                </a:cubicBezTo>
                <a:cubicBezTo>
                  <a:pt x="1413888" y="1160860"/>
                  <a:pt x="1367694" y="1135856"/>
                  <a:pt x="1325054" y="1117997"/>
                </a:cubicBezTo>
                <a:cubicBezTo>
                  <a:pt x="1232666" y="1075135"/>
                  <a:pt x="1140279" y="1025129"/>
                  <a:pt x="1037231" y="1010841"/>
                </a:cubicBezTo>
                <a:cubicBezTo>
                  <a:pt x="1001698" y="1007269"/>
                  <a:pt x="980377" y="989409"/>
                  <a:pt x="983931" y="953690"/>
                </a:cubicBezTo>
                <a:cubicBezTo>
                  <a:pt x="991037" y="907256"/>
                  <a:pt x="1026571" y="921544"/>
                  <a:pt x="1054998" y="925115"/>
                </a:cubicBezTo>
                <a:cubicBezTo>
                  <a:pt x="1072765" y="928688"/>
                  <a:pt x="1090532" y="939403"/>
                  <a:pt x="1108299" y="914400"/>
                </a:cubicBezTo>
                <a:cubicBezTo>
                  <a:pt x="692555" y="660797"/>
                  <a:pt x="472246" y="675085"/>
                  <a:pt x="6755" y="467915"/>
                </a:cubicBezTo>
                <a:cubicBezTo>
                  <a:pt x="109802" y="428625"/>
                  <a:pt x="184423" y="457200"/>
                  <a:pt x="255490" y="464344"/>
                </a:cubicBezTo>
                <a:cubicBezTo>
                  <a:pt x="433159" y="482203"/>
                  <a:pt x="323004" y="514350"/>
                  <a:pt x="500673" y="535781"/>
                </a:cubicBezTo>
                <a:cubicBezTo>
                  <a:pt x="585954" y="546497"/>
                  <a:pt x="664128" y="582216"/>
                  <a:pt x="760069" y="525066"/>
                </a:cubicBezTo>
                <a:cubicBezTo>
                  <a:pt x="824029" y="485775"/>
                  <a:pt x="927077" y="528637"/>
                  <a:pt x="1005251" y="560785"/>
                </a:cubicBezTo>
                <a:cubicBezTo>
                  <a:pt x="1069212" y="589360"/>
                  <a:pt x="1133172" y="596503"/>
                  <a:pt x="1218453" y="560785"/>
                </a:cubicBezTo>
                <a:cubicBezTo>
                  <a:pt x="1140279" y="539354"/>
                  <a:pt x="1079872" y="521494"/>
                  <a:pt x="1019464" y="507206"/>
                </a:cubicBezTo>
                <a:cubicBezTo>
                  <a:pt x="969717" y="496491"/>
                  <a:pt x="941290" y="471488"/>
                  <a:pt x="944844" y="417909"/>
                </a:cubicBezTo>
                <a:cubicBezTo>
                  <a:pt x="944844" y="389334"/>
                  <a:pt x="934184" y="350044"/>
                  <a:pt x="969717" y="335757"/>
                </a:cubicBezTo>
                <a:cubicBezTo>
                  <a:pt x="998144" y="321469"/>
                  <a:pt x="1037231" y="335757"/>
                  <a:pt x="1051445" y="360759"/>
                </a:cubicBezTo>
                <a:cubicBezTo>
                  <a:pt x="1069212" y="407194"/>
                  <a:pt x="1086978" y="450056"/>
                  <a:pt x="1147386" y="453629"/>
                </a:cubicBezTo>
                <a:cubicBezTo>
                  <a:pt x="1229113" y="460771"/>
                  <a:pt x="1182919" y="432197"/>
                  <a:pt x="1168706" y="396478"/>
                </a:cubicBezTo>
                <a:cubicBezTo>
                  <a:pt x="1154492" y="357188"/>
                  <a:pt x="1197133" y="346472"/>
                  <a:pt x="1225560" y="353615"/>
                </a:cubicBezTo>
                <a:cubicBezTo>
                  <a:pt x="1332161" y="385763"/>
                  <a:pt x="1442315" y="328613"/>
                  <a:pt x="1552469" y="375047"/>
                </a:cubicBezTo>
                <a:cubicBezTo>
                  <a:pt x="1524043" y="260747"/>
                  <a:pt x="1463635" y="210741"/>
                  <a:pt x="1335714" y="192881"/>
                </a:cubicBezTo>
                <a:cubicBezTo>
                  <a:pt x="1289520" y="189310"/>
                  <a:pt x="1239773" y="196453"/>
                  <a:pt x="1197133" y="164306"/>
                </a:cubicBezTo>
                <a:cubicBezTo>
                  <a:pt x="1172259" y="146447"/>
                  <a:pt x="1147386" y="125016"/>
                  <a:pt x="1165153" y="89297"/>
                </a:cubicBezTo>
                <a:cubicBezTo>
                  <a:pt x="1175813" y="64294"/>
                  <a:pt x="1204239" y="64294"/>
                  <a:pt x="1229113" y="71437"/>
                </a:cubicBezTo>
                <a:cubicBezTo>
                  <a:pt x="1332161" y="110728"/>
                  <a:pt x="1442315" y="121444"/>
                  <a:pt x="1548916" y="135731"/>
                </a:cubicBezTo>
                <a:cubicBezTo>
                  <a:pt x="1566683" y="139303"/>
                  <a:pt x="1584450" y="146447"/>
                  <a:pt x="1602217" y="110728"/>
                </a:cubicBezTo>
                <a:cubicBezTo>
                  <a:pt x="1477849" y="78581"/>
                  <a:pt x="1357034" y="35719"/>
                  <a:pt x="1232666" y="0"/>
                </a:cubicBezTo>
                <a:close/>
              </a:path>
            </a:pathLst>
          </a:custGeom>
          <a:solidFill>
            <a:schemeClr val="bg2">
              <a:alpha val="50000"/>
            </a:schemeClr>
          </a:solidFill>
          <a:ln w="32707"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E03F1548-A889-0F21-61B9-0305D83A51C4}"/>
              </a:ext>
            </a:extLst>
          </p:cNvPr>
          <p:cNvSpPr>
            <a:spLocks noGrp="1"/>
          </p:cNvSpPr>
          <p:nvPr>
            <p:ph type="title"/>
          </p:nvPr>
        </p:nvSpPr>
        <p:spPr>
          <a:xfrm>
            <a:off x="838201" y="643467"/>
            <a:ext cx="3888526" cy="1800526"/>
          </a:xfrm>
        </p:spPr>
        <p:txBody>
          <a:bodyPr>
            <a:normAutofit/>
          </a:bodyPr>
          <a:lstStyle/>
          <a:p>
            <a:r>
              <a:rPr lang="en-US" sz="3700" i="1"/>
              <a:t>Toolkit:</a:t>
            </a:r>
            <a:r>
              <a:rPr lang="en-US" sz="3700"/>
              <a:t> Dusters/Microfiber Mops</a:t>
            </a:r>
          </a:p>
        </p:txBody>
      </p:sp>
      <p:sp>
        <p:nvSpPr>
          <p:cNvPr id="3" name="Content Placeholder 2">
            <a:extLst>
              <a:ext uri="{FF2B5EF4-FFF2-40B4-BE49-F238E27FC236}">
                <a16:creationId xmlns:a16="http://schemas.microsoft.com/office/drawing/2014/main" id="{DBD1ADE4-FDA9-B671-B1F8-272FF12EB60F}"/>
              </a:ext>
            </a:extLst>
          </p:cNvPr>
          <p:cNvSpPr>
            <a:spLocks noGrp="1"/>
          </p:cNvSpPr>
          <p:nvPr>
            <p:ph idx="1"/>
          </p:nvPr>
        </p:nvSpPr>
        <p:spPr>
          <a:xfrm>
            <a:off x="838201" y="2623381"/>
            <a:ext cx="3888528" cy="3553581"/>
          </a:xfrm>
        </p:spPr>
        <p:txBody>
          <a:bodyPr vert="horz" lIns="91440" tIns="45720" rIns="91440" bIns="45720" rtlCol="0">
            <a:normAutofit/>
          </a:bodyPr>
          <a:lstStyle/>
          <a:p>
            <a:endParaRPr lang="en-US" sz="2000">
              <a:cs typeface="Calibri"/>
            </a:endParaRPr>
          </a:p>
          <a:p>
            <a:endParaRPr lang="en-US" sz="2000">
              <a:cs typeface="Calibri"/>
            </a:endParaRPr>
          </a:p>
        </p:txBody>
      </p:sp>
      <p:pic>
        <p:nvPicPr>
          <p:cNvPr id="5" name="Picture 5" descr="A picture containing rug&#10;&#10;Description automatically generated">
            <a:extLst>
              <a:ext uri="{FF2B5EF4-FFF2-40B4-BE49-F238E27FC236}">
                <a16:creationId xmlns:a16="http://schemas.microsoft.com/office/drawing/2014/main" id="{018EE539-863F-DE74-FDD9-EFB099334578}"/>
              </a:ext>
            </a:extLst>
          </p:cNvPr>
          <p:cNvPicPr>
            <a:picLocks noChangeAspect="1"/>
          </p:cNvPicPr>
          <p:nvPr/>
        </p:nvPicPr>
        <p:blipFill>
          <a:blip r:embed="rId3"/>
          <a:stretch>
            <a:fillRect/>
          </a:stretch>
        </p:blipFill>
        <p:spPr>
          <a:xfrm>
            <a:off x="8987602" y="643234"/>
            <a:ext cx="629975" cy="2624899"/>
          </a:xfrm>
          <a:prstGeom prst="rect">
            <a:avLst/>
          </a:prstGeom>
        </p:spPr>
      </p:pic>
      <p:pic>
        <p:nvPicPr>
          <p:cNvPr id="4" name="Picture 4" descr="A picture containing engineering drawing&#10;&#10;Description automatically generated">
            <a:extLst>
              <a:ext uri="{FF2B5EF4-FFF2-40B4-BE49-F238E27FC236}">
                <a16:creationId xmlns:a16="http://schemas.microsoft.com/office/drawing/2014/main" id="{40250F53-A1A2-8FDA-7CC6-3893B1A618E3}"/>
              </a:ext>
            </a:extLst>
          </p:cNvPr>
          <p:cNvPicPr>
            <a:picLocks noChangeAspect="1"/>
          </p:cNvPicPr>
          <p:nvPr/>
        </p:nvPicPr>
        <p:blipFill>
          <a:blip r:embed="rId4"/>
          <a:stretch>
            <a:fillRect/>
          </a:stretch>
        </p:blipFill>
        <p:spPr>
          <a:xfrm>
            <a:off x="8008818" y="3589867"/>
            <a:ext cx="2587542" cy="2587542"/>
          </a:xfrm>
          <a:prstGeom prst="rect">
            <a:avLst/>
          </a:prstGeom>
        </p:spPr>
      </p:pic>
    </p:spTree>
    <p:extLst>
      <p:ext uri="{BB962C8B-B14F-4D97-AF65-F5344CB8AC3E}">
        <p14:creationId xmlns:p14="http://schemas.microsoft.com/office/powerpoint/2010/main" val="373975949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10">
            <a:extLst>
              <a:ext uri="{FF2B5EF4-FFF2-40B4-BE49-F238E27FC236}">
                <a16:creationId xmlns:a16="http://schemas.microsoft.com/office/drawing/2014/main" id="{9F79630B-0F0B-446E-A637-38FA8F61D1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12">
            <a:extLst>
              <a:ext uri="{FF2B5EF4-FFF2-40B4-BE49-F238E27FC236}">
                <a16:creationId xmlns:a16="http://schemas.microsoft.com/office/drawing/2014/main" id="{B3437C99-FC8E-4311-B48A-F0C4C329B1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028" y="-1"/>
            <a:ext cx="12192000" cy="6857999"/>
          </a:xfrm>
          <a:prstGeom prst="rect">
            <a:avLst/>
          </a:pr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04C69BB7-5986-99CE-84D0-D6ECFA6FD4DC}"/>
              </a:ext>
            </a:extLst>
          </p:cNvPr>
          <p:cNvSpPr>
            <a:spLocks noGrp="1"/>
          </p:cNvSpPr>
          <p:nvPr>
            <p:ph type="ctrTitle" idx="4294967295"/>
          </p:nvPr>
        </p:nvSpPr>
        <p:spPr>
          <a:xfrm>
            <a:off x="1137035" y="609600"/>
            <a:ext cx="3595678" cy="1330839"/>
          </a:xfrm>
        </p:spPr>
        <p:txBody>
          <a:bodyPr vert="horz" lIns="91440" tIns="45720" rIns="91440" bIns="45720" rtlCol="0" anchor="ctr">
            <a:normAutofit/>
          </a:bodyPr>
          <a:lstStyle/>
          <a:p>
            <a:r>
              <a:rPr lang="en-US" sz="2800"/>
              <a:t>Winter Deep Cleaning and Condition Observation</a:t>
            </a:r>
          </a:p>
        </p:txBody>
      </p:sp>
      <p:sp>
        <p:nvSpPr>
          <p:cNvPr id="3" name="Subtitle 2">
            <a:extLst>
              <a:ext uri="{FF2B5EF4-FFF2-40B4-BE49-F238E27FC236}">
                <a16:creationId xmlns:a16="http://schemas.microsoft.com/office/drawing/2014/main" id="{00AAC175-7857-9B9B-76D1-712FC39B9E3B}"/>
              </a:ext>
            </a:extLst>
          </p:cNvPr>
          <p:cNvSpPr>
            <a:spLocks noGrp="1"/>
          </p:cNvSpPr>
          <p:nvPr>
            <p:ph type="subTitle" idx="4294967295"/>
          </p:nvPr>
        </p:nvSpPr>
        <p:spPr>
          <a:xfrm>
            <a:off x="1137034" y="2194102"/>
            <a:ext cx="3158741" cy="1935446"/>
          </a:xfrm>
        </p:spPr>
        <p:txBody>
          <a:bodyPr vert="horz" lIns="91440" tIns="45720" rIns="91440" bIns="45720" rtlCol="0" anchor="t">
            <a:normAutofit/>
          </a:bodyPr>
          <a:lstStyle/>
          <a:p>
            <a:r>
              <a:rPr lang="en-US" sz="1400" dirty="0"/>
              <a:t>Large objects (furniture) moved so reverse side and underneath can be observed</a:t>
            </a:r>
            <a:endParaRPr lang="en-US" sz="1400" dirty="0">
              <a:cs typeface="Calibri"/>
            </a:endParaRPr>
          </a:p>
          <a:p>
            <a:r>
              <a:rPr lang="en-US" sz="1400" dirty="0"/>
              <a:t>Condition</a:t>
            </a:r>
            <a:r>
              <a:rPr lang="en-US" sz="1400" baseline="0" dirty="0"/>
              <a:t> observation – is anything damaged, broken, </a:t>
            </a:r>
            <a:r>
              <a:rPr lang="en-US" sz="1400" dirty="0"/>
              <a:t>moldy, etc</a:t>
            </a:r>
            <a:r>
              <a:rPr lang="en-US" sz="1400" baseline="0" dirty="0"/>
              <a:t>.</a:t>
            </a:r>
            <a:r>
              <a:rPr lang="en-US" sz="1400" dirty="0"/>
              <a:t> </a:t>
            </a:r>
            <a:endParaRPr lang="en-US" sz="1400" dirty="0">
              <a:cs typeface="Calibri"/>
            </a:endParaRPr>
          </a:p>
          <a:p>
            <a:r>
              <a:rPr lang="en-US" sz="1400" dirty="0">
                <a:cs typeface="Calibri"/>
              </a:rPr>
              <a:t>Clean closets, basements and attics that can impact other spaces; allows more accurate IPM monitoring</a:t>
            </a:r>
          </a:p>
        </p:txBody>
      </p:sp>
      <p:pic>
        <p:nvPicPr>
          <p:cNvPr id="6" name="Picture 5" descr="A group of people in a room&#10;&#10;Description automatically generated with medium confidence">
            <a:extLst>
              <a:ext uri="{FF2B5EF4-FFF2-40B4-BE49-F238E27FC236}">
                <a16:creationId xmlns:a16="http://schemas.microsoft.com/office/drawing/2014/main" id="{47443C91-DA9D-6A8F-CC11-44E5EBE8D2A6}"/>
              </a:ext>
            </a:extLst>
          </p:cNvPr>
          <p:cNvPicPr>
            <a:picLocks noChangeAspect="1"/>
          </p:cNvPicPr>
          <p:nvPr/>
        </p:nvPicPr>
        <p:blipFill rotWithShape="1">
          <a:blip r:embed="rId3">
            <a:extLst>
              <a:ext uri="{28A0092B-C50C-407E-A947-70E740481C1C}">
                <a14:useLocalDpi xmlns:a14="http://schemas.microsoft.com/office/drawing/2010/main" val="0"/>
              </a:ext>
            </a:extLst>
          </a:blip>
          <a:srcRect l="31992" r="8593"/>
          <a:stretch/>
        </p:blipFill>
        <p:spPr>
          <a:xfrm>
            <a:off x="4948188" y="1"/>
            <a:ext cx="7243812" cy="6857999"/>
          </a:xfrm>
          <a:custGeom>
            <a:avLst/>
            <a:gdLst/>
            <a:ahLst/>
            <a:cxnLst/>
            <a:rect l="l" t="t" r="r" b="b"/>
            <a:pathLst>
              <a:path w="7243812" h="6857999">
                <a:moveTo>
                  <a:pt x="609803" y="0"/>
                </a:moveTo>
                <a:lnTo>
                  <a:pt x="1222601" y="0"/>
                </a:lnTo>
                <a:lnTo>
                  <a:pt x="1223032" y="1645"/>
                </a:lnTo>
                <a:lnTo>
                  <a:pt x="1343371" y="1645"/>
                </a:lnTo>
                <a:lnTo>
                  <a:pt x="1343665" y="0"/>
                </a:lnTo>
                <a:lnTo>
                  <a:pt x="1884172" y="0"/>
                </a:lnTo>
                <a:lnTo>
                  <a:pt x="1884280" y="1645"/>
                </a:lnTo>
                <a:lnTo>
                  <a:pt x="7243812" y="1645"/>
                </a:lnTo>
                <a:lnTo>
                  <a:pt x="7243812" y="6857999"/>
                </a:lnTo>
                <a:lnTo>
                  <a:pt x="133676" y="6857999"/>
                </a:lnTo>
                <a:lnTo>
                  <a:pt x="114609" y="6843646"/>
                </a:lnTo>
                <a:cubicBezTo>
                  <a:pt x="106811" y="6836369"/>
                  <a:pt x="103243" y="6828354"/>
                  <a:pt x="111459" y="6817746"/>
                </a:cubicBezTo>
                <a:cubicBezTo>
                  <a:pt x="93943" y="6769544"/>
                  <a:pt x="97901" y="6796071"/>
                  <a:pt x="113412" y="6759582"/>
                </a:cubicBezTo>
                <a:cubicBezTo>
                  <a:pt x="110188" y="6732087"/>
                  <a:pt x="99653" y="6727133"/>
                  <a:pt x="100729" y="6705297"/>
                </a:cubicBezTo>
                <a:cubicBezTo>
                  <a:pt x="94563" y="6675394"/>
                  <a:pt x="99792" y="6669536"/>
                  <a:pt x="87662" y="6640957"/>
                </a:cubicBezTo>
                <a:cubicBezTo>
                  <a:pt x="74199" y="6591883"/>
                  <a:pt x="82185" y="6576319"/>
                  <a:pt x="83084" y="6541313"/>
                </a:cubicBezTo>
                <a:cubicBezTo>
                  <a:pt x="82225" y="6490855"/>
                  <a:pt x="67640" y="6422980"/>
                  <a:pt x="59444" y="6370251"/>
                </a:cubicBezTo>
                <a:cubicBezTo>
                  <a:pt x="51248" y="6317522"/>
                  <a:pt x="30729" y="6270972"/>
                  <a:pt x="33908" y="6224938"/>
                </a:cubicBezTo>
                <a:lnTo>
                  <a:pt x="30063" y="6089693"/>
                </a:lnTo>
                <a:cubicBezTo>
                  <a:pt x="25730" y="6032039"/>
                  <a:pt x="3474" y="5997051"/>
                  <a:pt x="29101" y="5973994"/>
                </a:cubicBezTo>
                <a:cubicBezTo>
                  <a:pt x="17018" y="5940131"/>
                  <a:pt x="41135" y="5955713"/>
                  <a:pt x="33855" y="5939847"/>
                </a:cubicBezTo>
                <a:lnTo>
                  <a:pt x="12982" y="5906467"/>
                </a:lnTo>
                <a:lnTo>
                  <a:pt x="8416" y="5862699"/>
                </a:lnTo>
                <a:cubicBezTo>
                  <a:pt x="7895" y="5838948"/>
                  <a:pt x="8409" y="5853058"/>
                  <a:pt x="12052" y="5823324"/>
                </a:cubicBezTo>
                <a:cubicBezTo>
                  <a:pt x="11631" y="5805291"/>
                  <a:pt x="11213" y="5787258"/>
                  <a:pt x="10793" y="5769225"/>
                </a:cubicBezTo>
                <a:cubicBezTo>
                  <a:pt x="17866" y="5738356"/>
                  <a:pt x="19121" y="5696311"/>
                  <a:pt x="25986" y="5667896"/>
                </a:cubicBezTo>
                <a:cubicBezTo>
                  <a:pt x="16329" y="5647975"/>
                  <a:pt x="42195" y="5619318"/>
                  <a:pt x="43687" y="5594585"/>
                </a:cubicBezTo>
                <a:cubicBezTo>
                  <a:pt x="32512" y="5517959"/>
                  <a:pt x="44052" y="5536542"/>
                  <a:pt x="40019" y="5464225"/>
                </a:cubicBezTo>
                <a:cubicBezTo>
                  <a:pt x="32676" y="5400671"/>
                  <a:pt x="26469" y="5311951"/>
                  <a:pt x="22904" y="5269726"/>
                </a:cubicBezTo>
                <a:cubicBezTo>
                  <a:pt x="19341" y="5227501"/>
                  <a:pt x="14742" y="5212581"/>
                  <a:pt x="18628" y="5210876"/>
                </a:cubicBezTo>
                <a:cubicBezTo>
                  <a:pt x="-20300" y="5161742"/>
                  <a:pt x="15511" y="5141336"/>
                  <a:pt x="5392" y="5111369"/>
                </a:cubicBezTo>
                <a:cubicBezTo>
                  <a:pt x="10662" y="5053859"/>
                  <a:pt x="15546" y="5034036"/>
                  <a:pt x="13324" y="5009272"/>
                </a:cubicBezTo>
                <a:cubicBezTo>
                  <a:pt x="25126" y="4982633"/>
                  <a:pt x="74251" y="4956261"/>
                  <a:pt x="48699" y="4925805"/>
                </a:cubicBezTo>
                <a:cubicBezTo>
                  <a:pt x="76704" y="4931200"/>
                  <a:pt x="39437" y="4888353"/>
                  <a:pt x="62925" y="4877992"/>
                </a:cubicBezTo>
                <a:cubicBezTo>
                  <a:pt x="82480" y="4871554"/>
                  <a:pt x="75731" y="4857054"/>
                  <a:pt x="79496" y="4844323"/>
                </a:cubicBezTo>
                <a:cubicBezTo>
                  <a:pt x="97657" y="4832308"/>
                  <a:pt x="110974" y="4752352"/>
                  <a:pt x="101400" y="4733115"/>
                </a:cubicBezTo>
                <a:cubicBezTo>
                  <a:pt x="108185" y="4679357"/>
                  <a:pt x="119720" y="4662889"/>
                  <a:pt x="111223" y="4625153"/>
                </a:cubicBezTo>
                <a:cubicBezTo>
                  <a:pt x="106592" y="4588197"/>
                  <a:pt x="114401" y="4567830"/>
                  <a:pt x="126359" y="4539168"/>
                </a:cubicBezTo>
                <a:cubicBezTo>
                  <a:pt x="126535" y="4522289"/>
                  <a:pt x="126710" y="4505410"/>
                  <a:pt x="126886" y="4488531"/>
                </a:cubicBezTo>
                <a:cubicBezTo>
                  <a:pt x="126165" y="4473140"/>
                  <a:pt x="132917" y="4437329"/>
                  <a:pt x="135099" y="4411258"/>
                </a:cubicBezTo>
                <a:cubicBezTo>
                  <a:pt x="107667" y="4345686"/>
                  <a:pt x="146840" y="4280033"/>
                  <a:pt x="132327" y="4219510"/>
                </a:cubicBezTo>
                <a:cubicBezTo>
                  <a:pt x="138549" y="4158987"/>
                  <a:pt x="124091" y="4192084"/>
                  <a:pt x="172424" y="4048117"/>
                </a:cubicBezTo>
                <a:cubicBezTo>
                  <a:pt x="167703" y="4015047"/>
                  <a:pt x="203806" y="3905047"/>
                  <a:pt x="177666" y="3878222"/>
                </a:cubicBezTo>
                <a:cubicBezTo>
                  <a:pt x="167714" y="3821305"/>
                  <a:pt x="183914" y="3845122"/>
                  <a:pt x="156982" y="3778166"/>
                </a:cubicBezTo>
                <a:cubicBezTo>
                  <a:pt x="160365" y="3760234"/>
                  <a:pt x="142791" y="3724716"/>
                  <a:pt x="142115" y="3707357"/>
                </a:cubicBezTo>
                <a:cubicBezTo>
                  <a:pt x="139253" y="3688591"/>
                  <a:pt x="140202" y="3672776"/>
                  <a:pt x="139805" y="3665569"/>
                </a:cubicBezTo>
                <a:cubicBezTo>
                  <a:pt x="139778" y="3665084"/>
                  <a:pt x="139750" y="3664599"/>
                  <a:pt x="139723" y="3664114"/>
                </a:cubicBezTo>
                <a:lnTo>
                  <a:pt x="134134" y="3653088"/>
                </a:lnTo>
                <a:lnTo>
                  <a:pt x="126568" y="3641228"/>
                </a:lnTo>
                <a:cubicBezTo>
                  <a:pt x="126560" y="3629488"/>
                  <a:pt x="126549" y="3617747"/>
                  <a:pt x="126540" y="3606007"/>
                </a:cubicBezTo>
                <a:lnTo>
                  <a:pt x="134645" y="3597336"/>
                </a:lnTo>
                <a:lnTo>
                  <a:pt x="131649" y="3586412"/>
                </a:lnTo>
                <a:lnTo>
                  <a:pt x="134221" y="3569719"/>
                </a:lnTo>
                <a:lnTo>
                  <a:pt x="133795" y="3568021"/>
                </a:lnTo>
                <a:lnTo>
                  <a:pt x="130189" y="3553678"/>
                </a:lnTo>
                <a:lnTo>
                  <a:pt x="129827" y="3552249"/>
                </a:lnTo>
                <a:lnTo>
                  <a:pt x="122183" y="3542019"/>
                </a:lnTo>
                <a:lnTo>
                  <a:pt x="112426" y="3531201"/>
                </a:lnTo>
                <a:lnTo>
                  <a:pt x="105626" y="3496391"/>
                </a:lnTo>
                <a:lnTo>
                  <a:pt x="111971" y="3486850"/>
                </a:lnTo>
                <a:lnTo>
                  <a:pt x="106910" y="3476412"/>
                </a:lnTo>
                <a:cubicBezTo>
                  <a:pt x="105781" y="3466028"/>
                  <a:pt x="105824" y="3433967"/>
                  <a:pt x="105209" y="3424545"/>
                </a:cubicBezTo>
                <a:lnTo>
                  <a:pt x="103215" y="3419880"/>
                </a:lnTo>
                <a:lnTo>
                  <a:pt x="104953" y="3415218"/>
                </a:lnTo>
                <a:lnTo>
                  <a:pt x="101255" y="3409825"/>
                </a:lnTo>
                <a:lnTo>
                  <a:pt x="103044" y="3407057"/>
                </a:lnTo>
                <a:lnTo>
                  <a:pt x="89764" y="3378959"/>
                </a:lnTo>
                <a:lnTo>
                  <a:pt x="83991" y="3362948"/>
                </a:lnTo>
                <a:lnTo>
                  <a:pt x="66858" y="3332072"/>
                </a:lnTo>
                <a:lnTo>
                  <a:pt x="69057" y="3325671"/>
                </a:lnTo>
                <a:lnTo>
                  <a:pt x="51631" y="3278130"/>
                </a:lnTo>
                <a:lnTo>
                  <a:pt x="53959" y="3277179"/>
                </a:lnTo>
                <a:lnTo>
                  <a:pt x="60205" y="3262610"/>
                </a:lnTo>
                <a:lnTo>
                  <a:pt x="58998" y="3258677"/>
                </a:lnTo>
                <a:cubicBezTo>
                  <a:pt x="46010" y="3210316"/>
                  <a:pt x="80872" y="3236545"/>
                  <a:pt x="45170" y="3180546"/>
                </a:cubicBezTo>
                <a:cubicBezTo>
                  <a:pt x="53643" y="3171780"/>
                  <a:pt x="52550" y="3163902"/>
                  <a:pt x="45228" y="3151828"/>
                </a:cubicBezTo>
                <a:cubicBezTo>
                  <a:pt x="39651" y="3128169"/>
                  <a:pt x="64667" y="3124610"/>
                  <a:pt x="45020" y="3103777"/>
                </a:cubicBezTo>
                <a:cubicBezTo>
                  <a:pt x="59127" y="3105196"/>
                  <a:pt x="41123" y="3057428"/>
                  <a:pt x="57092" y="3065434"/>
                </a:cubicBezTo>
                <a:cubicBezTo>
                  <a:pt x="55435" y="3051512"/>
                  <a:pt x="40803" y="3032637"/>
                  <a:pt x="35088" y="3020247"/>
                </a:cubicBezTo>
                <a:cubicBezTo>
                  <a:pt x="32503" y="3002537"/>
                  <a:pt x="18197" y="3001119"/>
                  <a:pt x="22803" y="2991092"/>
                </a:cubicBezTo>
                <a:cubicBezTo>
                  <a:pt x="24338" y="2987749"/>
                  <a:pt x="27975" y="2983455"/>
                  <a:pt x="34850" y="2977278"/>
                </a:cubicBezTo>
                <a:cubicBezTo>
                  <a:pt x="22587" y="2954448"/>
                  <a:pt x="35600" y="2946689"/>
                  <a:pt x="36223" y="2911749"/>
                </a:cubicBezTo>
                <a:cubicBezTo>
                  <a:pt x="35158" y="2886513"/>
                  <a:pt x="29761" y="2843788"/>
                  <a:pt x="28462" y="2825860"/>
                </a:cubicBezTo>
                <a:cubicBezTo>
                  <a:pt x="28449" y="2818634"/>
                  <a:pt x="28437" y="2811409"/>
                  <a:pt x="28424" y="2804183"/>
                </a:cubicBezTo>
                <a:lnTo>
                  <a:pt x="21292" y="2790136"/>
                </a:lnTo>
                <a:lnTo>
                  <a:pt x="16179" y="2760208"/>
                </a:lnTo>
                <a:lnTo>
                  <a:pt x="22858" y="2751112"/>
                </a:lnTo>
                <a:lnTo>
                  <a:pt x="18505" y="2740278"/>
                </a:lnTo>
                <a:lnTo>
                  <a:pt x="22482" y="2726489"/>
                </a:lnTo>
                <a:lnTo>
                  <a:pt x="18175" y="2725052"/>
                </a:lnTo>
                <a:lnTo>
                  <a:pt x="10521" y="2715895"/>
                </a:lnTo>
                <a:lnTo>
                  <a:pt x="25499" y="2665666"/>
                </a:lnTo>
                <a:lnTo>
                  <a:pt x="30658" y="2635351"/>
                </a:lnTo>
                <a:cubicBezTo>
                  <a:pt x="30723" y="2625597"/>
                  <a:pt x="30791" y="2615842"/>
                  <a:pt x="30857" y="2606088"/>
                </a:cubicBezTo>
                <a:lnTo>
                  <a:pt x="37532" y="2596456"/>
                </a:lnTo>
                <a:cubicBezTo>
                  <a:pt x="41239" y="2582253"/>
                  <a:pt x="34640" y="2564757"/>
                  <a:pt x="36511" y="2549900"/>
                </a:cubicBezTo>
                <a:lnTo>
                  <a:pt x="53712" y="2496499"/>
                </a:lnTo>
                <a:cubicBezTo>
                  <a:pt x="53527" y="2492743"/>
                  <a:pt x="64725" y="2449625"/>
                  <a:pt x="64540" y="2445869"/>
                </a:cubicBezTo>
                <a:cubicBezTo>
                  <a:pt x="61940" y="2441580"/>
                  <a:pt x="65575" y="2413465"/>
                  <a:pt x="64348" y="2408995"/>
                </a:cubicBezTo>
                <a:cubicBezTo>
                  <a:pt x="100333" y="2407546"/>
                  <a:pt x="71752" y="2329020"/>
                  <a:pt x="101725" y="2335735"/>
                </a:cubicBezTo>
                <a:cubicBezTo>
                  <a:pt x="120512" y="2299003"/>
                  <a:pt x="138791" y="2291744"/>
                  <a:pt x="147278" y="2260088"/>
                </a:cubicBezTo>
                <a:cubicBezTo>
                  <a:pt x="152668" y="2224200"/>
                  <a:pt x="143589" y="2220953"/>
                  <a:pt x="152643" y="2193455"/>
                </a:cubicBezTo>
                <a:cubicBezTo>
                  <a:pt x="152701" y="2159228"/>
                  <a:pt x="131577" y="2138038"/>
                  <a:pt x="161815" y="2107942"/>
                </a:cubicBezTo>
                <a:lnTo>
                  <a:pt x="168884" y="2024270"/>
                </a:lnTo>
                <a:lnTo>
                  <a:pt x="210800" y="1969445"/>
                </a:lnTo>
                <a:lnTo>
                  <a:pt x="215063" y="1961162"/>
                </a:lnTo>
                <a:lnTo>
                  <a:pt x="226767" y="1945112"/>
                </a:lnTo>
                <a:lnTo>
                  <a:pt x="225906" y="1942021"/>
                </a:lnTo>
                <a:lnTo>
                  <a:pt x="220555" y="1935584"/>
                </a:lnTo>
                <a:cubicBezTo>
                  <a:pt x="220179" y="1930292"/>
                  <a:pt x="223282" y="1914884"/>
                  <a:pt x="223648" y="1910265"/>
                </a:cubicBezTo>
                <a:cubicBezTo>
                  <a:pt x="221934" y="1909994"/>
                  <a:pt x="221895" y="1909162"/>
                  <a:pt x="222758" y="1907867"/>
                </a:cubicBezTo>
                <a:lnTo>
                  <a:pt x="229387" y="1899379"/>
                </a:lnTo>
                <a:lnTo>
                  <a:pt x="231548" y="1895114"/>
                </a:lnTo>
                <a:lnTo>
                  <a:pt x="216553" y="1892417"/>
                </a:lnTo>
                <a:cubicBezTo>
                  <a:pt x="209075" y="1884999"/>
                  <a:pt x="222114" y="1866643"/>
                  <a:pt x="209739" y="1861483"/>
                </a:cubicBezTo>
                <a:cubicBezTo>
                  <a:pt x="214584" y="1853278"/>
                  <a:pt x="219066" y="1844665"/>
                  <a:pt x="222950" y="1835810"/>
                </a:cubicBezTo>
                <a:lnTo>
                  <a:pt x="224812" y="1830569"/>
                </a:lnTo>
                <a:lnTo>
                  <a:pt x="224522" y="1830429"/>
                </a:lnTo>
                <a:cubicBezTo>
                  <a:pt x="224224" y="1829219"/>
                  <a:pt x="224571" y="1827468"/>
                  <a:pt x="225830" y="1824832"/>
                </a:cubicBezTo>
                <a:lnTo>
                  <a:pt x="228207" y="1821003"/>
                </a:lnTo>
                <a:lnTo>
                  <a:pt x="230878" y="1807109"/>
                </a:lnTo>
                <a:lnTo>
                  <a:pt x="227355" y="1805316"/>
                </a:lnTo>
                <a:lnTo>
                  <a:pt x="228132" y="1804434"/>
                </a:lnTo>
                <a:cubicBezTo>
                  <a:pt x="237533" y="1798221"/>
                  <a:pt x="248274" y="1797417"/>
                  <a:pt x="223762" y="1784314"/>
                </a:cubicBezTo>
                <a:cubicBezTo>
                  <a:pt x="240655" y="1769422"/>
                  <a:pt x="224912" y="1763793"/>
                  <a:pt x="226521" y="1740358"/>
                </a:cubicBezTo>
                <a:cubicBezTo>
                  <a:pt x="240385" y="1732435"/>
                  <a:pt x="239102" y="1724301"/>
                  <a:pt x="233164" y="1715685"/>
                </a:cubicBezTo>
                <a:cubicBezTo>
                  <a:pt x="245499" y="1694404"/>
                  <a:pt x="240415" y="1672675"/>
                  <a:pt x="245819" y="1647555"/>
                </a:cubicBezTo>
                <a:cubicBezTo>
                  <a:pt x="268668" y="1622803"/>
                  <a:pt x="248434" y="1605585"/>
                  <a:pt x="254317" y="1578752"/>
                </a:cubicBezTo>
                <a:lnTo>
                  <a:pt x="249918" y="1546022"/>
                </a:lnTo>
                <a:cubicBezTo>
                  <a:pt x="251996" y="1543635"/>
                  <a:pt x="248777" y="1521210"/>
                  <a:pt x="248927" y="1519929"/>
                </a:cubicBezTo>
                <a:lnTo>
                  <a:pt x="248704" y="1519731"/>
                </a:lnTo>
                <a:lnTo>
                  <a:pt x="252245" y="1514846"/>
                </a:lnTo>
                <a:cubicBezTo>
                  <a:pt x="255314" y="1501295"/>
                  <a:pt x="252199" y="1477394"/>
                  <a:pt x="254681" y="1463304"/>
                </a:cubicBezTo>
                <a:cubicBezTo>
                  <a:pt x="257024" y="1459891"/>
                  <a:pt x="268983" y="1432466"/>
                  <a:pt x="267138" y="1430305"/>
                </a:cubicBezTo>
                <a:lnTo>
                  <a:pt x="266110" y="1429568"/>
                </a:lnTo>
                <a:lnTo>
                  <a:pt x="286784" y="1404045"/>
                </a:lnTo>
                <a:lnTo>
                  <a:pt x="294521" y="1360879"/>
                </a:lnTo>
                <a:lnTo>
                  <a:pt x="324750" y="1301993"/>
                </a:lnTo>
                <a:lnTo>
                  <a:pt x="328780" y="1210776"/>
                </a:lnTo>
                <a:cubicBezTo>
                  <a:pt x="344171" y="1197232"/>
                  <a:pt x="343390" y="1192124"/>
                  <a:pt x="346123" y="1157176"/>
                </a:cubicBezTo>
                <a:cubicBezTo>
                  <a:pt x="359383" y="1110140"/>
                  <a:pt x="355619" y="1111028"/>
                  <a:pt x="349331" y="1063288"/>
                </a:cubicBezTo>
                <a:cubicBezTo>
                  <a:pt x="364194" y="1005331"/>
                  <a:pt x="362778" y="969963"/>
                  <a:pt x="431245" y="889417"/>
                </a:cubicBezTo>
                <a:lnTo>
                  <a:pt x="459477" y="816346"/>
                </a:lnTo>
                <a:cubicBezTo>
                  <a:pt x="465006" y="808083"/>
                  <a:pt x="496978" y="764380"/>
                  <a:pt x="489268" y="752692"/>
                </a:cubicBezTo>
                <a:lnTo>
                  <a:pt x="505368" y="724368"/>
                </a:lnTo>
                <a:lnTo>
                  <a:pt x="511178" y="722494"/>
                </a:lnTo>
                <a:lnTo>
                  <a:pt x="514451" y="717531"/>
                </a:lnTo>
                <a:cubicBezTo>
                  <a:pt x="514171" y="710761"/>
                  <a:pt x="513893" y="703992"/>
                  <a:pt x="513612" y="697222"/>
                </a:cubicBezTo>
                <a:cubicBezTo>
                  <a:pt x="513272" y="693376"/>
                  <a:pt x="513720" y="690905"/>
                  <a:pt x="514772" y="689289"/>
                </a:cubicBezTo>
                <a:lnTo>
                  <a:pt x="515249" y="689151"/>
                </a:lnTo>
                <a:cubicBezTo>
                  <a:pt x="515320" y="686637"/>
                  <a:pt x="515389" y="684122"/>
                  <a:pt x="515461" y="681608"/>
                </a:cubicBezTo>
                <a:cubicBezTo>
                  <a:pt x="522970" y="666964"/>
                  <a:pt x="551123" y="617831"/>
                  <a:pt x="560298" y="601285"/>
                </a:cubicBezTo>
                <a:cubicBezTo>
                  <a:pt x="558549" y="585107"/>
                  <a:pt x="540289" y="573171"/>
                  <a:pt x="570504" y="582332"/>
                </a:cubicBezTo>
                <a:cubicBezTo>
                  <a:pt x="570816" y="577121"/>
                  <a:pt x="573898" y="574271"/>
                  <a:pt x="578347" y="572511"/>
                </a:cubicBezTo>
                <a:lnTo>
                  <a:pt x="580375" y="572092"/>
                </a:lnTo>
                <a:lnTo>
                  <a:pt x="575722" y="536015"/>
                </a:lnTo>
                <a:lnTo>
                  <a:pt x="578705" y="531675"/>
                </a:lnTo>
                <a:lnTo>
                  <a:pt x="564084" y="491380"/>
                </a:lnTo>
                <a:cubicBezTo>
                  <a:pt x="560969" y="487340"/>
                  <a:pt x="560134" y="482008"/>
                  <a:pt x="564457" y="473782"/>
                </a:cubicBezTo>
                <a:lnTo>
                  <a:pt x="566413" y="472000"/>
                </a:lnTo>
                <a:lnTo>
                  <a:pt x="584600" y="354566"/>
                </a:lnTo>
                <a:cubicBezTo>
                  <a:pt x="586100" y="325288"/>
                  <a:pt x="584583" y="317533"/>
                  <a:pt x="588077" y="265704"/>
                </a:cubicBezTo>
                <a:cubicBezTo>
                  <a:pt x="588008" y="205530"/>
                  <a:pt x="578491" y="226511"/>
                  <a:pt x="580576" y="187093"/>
                </a:cubicBezTo>
                <a:cubicBezTo>
                  <a:pt x="579265" y="162458"/>
                  <a:pt x="569240" y="117589"/>
                  <a:pt x="587928" y="130336"/>
                </a:cubicBezTo>
                <a:cubicBezTo>
                  <a:pt x="552635" y="69804"/>
                  <a:pt x="604651" y="82036"/>
                  <a:pt x="593881" y="17287"/>
                </a:cubicBezTo>
                <a:cubicBezTo>
                  <a:pt x="600399" y="13784"/>
                  <a:pt x="605413" y="8440"/>
                  <a:pt x="609224" y="1705"/>
                </a:cubicBezTo>
                <a:close/>
              </a:path>
            </a:pathLst>
          </a:custGeom>
        </p:spPr>
      </p:pic>
    </p:spTree>
    <p:extLst>
      <p:ext uri="{BB962C8B-B14F-4D97-AF65-F5344CB8AC3E}">
        <p14:creationId xmlns:p14="http://schemas.microsoft.com/office/powerpoint/2010/main" val="16206139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A6F7BB-30A8-4980-AD4A-2FB0B53FA6C9}"/>
              </a:ext>
            </a:extLst>
          </p:cNvPr>
          <p:cNvSpPr>
            <a:spLocks noGrp="1"/>
          </p:cNvSpPr>
          <p:nvPr>
            <p:ph type="title"/>
          </p:nvPr>
        </p:nvSpPr>
        <p:spPr>
          <a:xfrm>
            <a:off x="838200" y="365125"/>
            <a:ext cx="10515600" cy="1325563"/>
          </a:xfrm>
        </p:spPr>
        <p:txBody>
          <a:bodyPr>
            <a:normAutofit/>
          </a:bodyPr>
          <a:lstStyle/>
          <a:p>
            <a:r>
              <a:rPr lang="en-US" dirty="0"/>
              <a:t>MEET THE TEAM</a:t>
            </a:r>
          </a:p>
        </p:txBody>
      </p:sp>
      <p:pic>
        <p:nvPicPr>
          <p:cNvPr id="93" name="Picture Placeholder 92">
            <a:extLst>
              <a:ext uri="{FF2B5EF4-FFF2-40B4-BE49-F238E27FC236}">
                <a16:creationId xmlns:a16="http://schemas.microsoft.com/office/drawing/2014/main" id="{869DA17E-8E54-45F1-A50F-D76EE9D5F355}"/>
              </a:ext>
            </a:extLst>
          </p:cNvPr>
          <p:cNvPicPr>
            <a:picLocks noGrp="1" noChangeAspect="1"/>
          </p:cNvPicPr>
          <p:nvPr>
            <p:ph type="pic" sz="quarter" idx="15"/>
          </p:nvPr>
        </p:nvPicPr>
        <p:blipFill>
          <a:blip r:embed="rId3"/>
          <a:srcRect l="6497" r="6497"/>
          <a:stretch/>
        </p:blipFill>
        <p:spPr>
          <a:xfrm>
            <a:off x="1078992" y="2432304"/>
            <a:ext cx="1828800" cy="1682496"/>
          </a:xfrm>
        </p:spPr>
      </p:pic>
      <p:sp>
        <p:nvSpPr>
          <p:cNvPr id="8" name="Text Placeholder 7">
            <a:extLst>
              <a:ext uri="{FF2B5EF4-FFF2-40B4-BE49-F238E27FC236}">
                <a16:creationId xmlns:a16="http://schemas.microsoft.com/office/drawing/2014/main" id="{E86030C3-E039-45B5-87E8-6E9AC78EBE3E}"/>
              </a:ext>
            </a:extLst>
          </p:cNvPr>
          <p:cNvSpPr>
            <a:spLocks noGrp="1"/>
          </p:cNvSpPr>
          <p:nvPr>
            <p:ph type="body" sz="quarter" idx="13"/>
          </p:nvPr>
        </p:nvSpPr>
        <p:spPr>
          <a:xfrm>
            <a:off x="941832" y="4496637"/>
            <a:ext cx="2103120" cy="274320"/>
          </a:xfrm>
        </p:spPr>
        <p:txBody>
          <a:bodyPr/>
          <a:lstStyle/>
          <a:p>
            <a:r>
              <a:rPr lang="en-US" dirty="0"/>
              <a:t>Julie Arrison-Bishop</a:t>
            </a:r>
          </a:p>
        </p:txBody>
      </p:sp>
      <p:sp>
        <p:nvSpPr>
          <p:cNvPr id="17" name="Text Placeholder 16">
            <a:extLst>
              <a:ext uri="{FF2B5EF4-FFF2-40B4-BE49-F238E27FC236}">
                <a16:creationId xmlns:a16="http://schemas.microsoft.com/office/drawing/2014/main" id="{04E8F977-563D-4ABD-AC98-12531C6D7FB4}"/>
              </a:ext>
            </a:extLst>
          </p:cNvPr>
          <p:cNvSpPr>
            <a:spLocks noGrp="1"/>
          </p:cNvSpPr>
          <p:nvPr>
            <p:ph type="body" sz="quarter" idx="14"/>
          </p:nvPr>
        </p:nvSpPr>
        <p:spPr>
          <a:xfrm>
            <a:off x="941832" y="4776530"/>
            <a:ext cx="2103120" cy="457200"/>
          </a:xfrm>
        </p:spPr>
        <p:txBody>
          <a:bodyPr/>
          <a:lstStyle/>
          <a:p>
            <a:r>
              <a:rPr lang="en-US" dirty="0"/>
              <a:t>MuseumTastic</a:t>
            </a:r>
          </a:p>
          <a:p>
            <a:r>
              <a:rPr lang="en-US" dirty="0"/>
              <a:t>Marketing &amp; Social Media</a:t>
            </a:r>
          </a:p>
        </p:txBody>
      </p:sp>
      <p:pic>
        <p:nvPicPr>
          <p:cNvPr id="95" name="Picture Placeholder 94">
            <a:extLst>
              <a:ext uri="{FF2B5EF4-FFF2-40B4-BE49-F238E27FC236}">
                <a16:creationId xmlns:a16="http://schemas.microsoft.com/office/drawing/2014/main" id="{78FBDF8E-0DF4-4B35-A859-198CC8989014}"/>
              </a:ext>
            </a:extLst>
          </p:cNvPr>
          <p:cNvPicPr>
            <a:picLocks noGrp="1" noChangeAspect="1"/>
          </p:cNvPicPr>
          <p:nvPr>
            <p:ph type="pic" sz="quarter" idx="18"/>
          </p:nvPr>
        </p:nvPicPr>
        <p:blipFill>
          <a:blip r:embed="rId4"/>
          <a:srcRect/>
          <a:stretch/>
        </p:blipFill>
        <p:spPr>
          <a:xfrm>
            <a:off x="3900302" y="2432304"/>
            <a:ext cx="1682496" cy="1682496"/>
          </a:xfrm>
        </p:spPr>
      </p:pic>
      <p:sp>
        <p:nvSpPr>
          <p:cNvPr id="19" name="Text Placeholder 18">
            <a:extLst>
              <a:ext uri="{FF2B5EF4-FFF2-40B4-BE49-F238E27FC236}">
                <a16:creationId xmlns:a16="http://schemas.microsoft.com/office/drawing/2014/main" id="{A8CD7D41-7819-4D69-A92D-4AA1DC12EFC7}"/>
              </a:ext>
            </a:extLst>
          </p:cNvPr>
          <p:cNvSpPr>
            <a:spLocks noGrp="1"/>
          </p:cNvSpPr>
          <p:nvPr>
            <p:ph type="body" sz="quarter" idx="16"/>
          </p:nvPr>
        </p:nvSpPr>
        <p:spPr>
          <a:xfrm>
            <a:off x="3694176" y="4498909"/>
            <a:ext cx="2103120" cy="274320"/>
          </a:xfrm>
        </p:spPr>
        <p:txBody>
          <a:bodyPr/>
          <a:lstStyle/>
          <a:p>
            <a:r>
              <a:rPr lang="en-US" dirty="0"/>
              <a:t>Susan Baker</a:t>
            </a:r>
          </a:p>
        </p:txBody>
      </p:sp>
      <p:sp>
        <p:nvSpPr>
          <p:cNvPr id="20" name="Text Placeholder 19">
            <a:extLst>
              <a:ext uri="{FF2B5EF4-FFF2-40B4-BE49-F238E27FC236}">
                <a16:creationId xmlns:a16="http://schemas.microsoft.com/office/drawing/2014/main" id="{A7AFF61C-632F-45E2-99F5-4340F5CDDA0C}"/>
              </a:ext>
            </a:extLst>
          </p:cNvPr>
          <p:cNvSpPr>
            <a:spLocks noGrp="1"/>
          </p:cNvSpPr>
          <p:nvPr>
            <p:ph type="body" sz="quarter" idx="17"/>
          </p:nvPr>
        </p:nvSpPr>
        <p:spPr>
          <a:xfrm>
            <a:off x="3540638" y="4782500"/>
            <a:ext cx="2401824" cy="457200"/>
          </a:xfrm>
        </p:spPr>
        <p:txBody>
          <a:bodyPr/>
          <a:lstStyle/>
          <a:p>
            <a:r>
              <a:rPr lang="en-US" dirty="0"/>
              <a:t>The House of the Seven Gables</a:t>
            </a:r>
          </a:p>
          <a:p>
            <a:r>
              <a:rPr lang="en-US" dirty="0"/>
              <a:t>Housekeeping</a:t>
            </a:r>
          </a:p>
        </p:txBody>
      </p:sp>
      <p:pic>
        <p:nvPicPr>
          <p:cNvPr id="97" name="Picture Placeholder 96">
            <a:extLst>
              <a:ext uri="{FF2B5EF4-FFF2-40B4-BE49-F238E27FC236}">
                <a16:creationId xmlns:a16="http://schemas.microsoft.com/office/drawing/2014/main" id="{38EDB3D4-6930-4962-81D9-7857F897918A}"/>
              </a:ext>
            </a:extLst>
          </p:cNvPr>
          <p:cNvPicPr>
            <a:picLocks noGrp="1" noChangeAspect="1"/>
          </p:cNvPicPr>
          <p:nvPr>
            <p:ph type="pic" sz="quarter" idx="21"/>
          </p:nvPr>
        </p:nvPicPr>
        <p:blipFill>
          <a:blip r:embed="rId5"/>
          <a:srcRect/>
          <a:stretch/>
        </p:blipFill>
        <p:spPr>
          <a:xfrm>
            <a:off x="6652016" y="2432304"/>
            <a:ext cx="1682496" cy="1682496"/>
          </a:xfrm>
        </p:spPr>
      </p:pic>
      <p:sp>
        <p:nvSpPr>
          <p:cNvPr id="22" name="Text Placeholder 21">
            <a:extLst>
              <a:ext uri="{FF2B5EF4-FFF2-40B4-BE49-F238E27FC236}">
                <a16:creationId xmlns:a16="http://schemas.microsoft.com/office/drawing/2014/main" id="{4416F554-8F6D-40AC-B2EF-9C538ACEAA51}"/>
              </a:ext>
            </a:extLst>
          </p:cNvPr>
          <p:cNvSpPr>
            <a:spLocks noGrp="1"/>
          </p:cNvSpPr>
          <p:nvPr>
            <p:ph type="body" sz="quarter" idx="19"/>
          </p:nvPr>
        </p:nvSpPr>
        <p:spPr>
          <a:xfrm>
            <a:off x="6446520" y="4494357"/>
            <a:ext cx="2103120" cy="274320"/>
          </a:xfrm>
        </p:spPr>
        <p:txBody>
          <a:bodyPr/>
          <a:lstStyle/>
          <a:p>
            <a:r>
              <a:rPr lang="en-US" dirty="0" err="1"/>
              <a:t>Donnia</a:t>
            </a:r>
            <a:r>
              <a:rPr lang="en-US" dirty="0"/>
              <a:t> Conn</a:t>
            </a:r>
          </a:p>
        </p:txBody>
      </p:sp>
      <p:sp>
        <p:nvSpPr>
          <p:cNvPr id="23" name="Text Placeholder 22">
            <a:extLst>
              <a:ext uri="{FF2B5EF4-FFF2-40B4-BE49-F238E27FC236}">
                <a16:creationId xmlns:a16="http://schemas.microsoft.com/office/drawing/2014/main" id="{DB0AED4C-2DDC-4AA2-BD2C-DBF827EAF759}"/>
              </a:ext>
            </a:extLst>
          </p:cNvPr>
          <p:cNvSpPr>
            <a:spLocks noGrp="1"/>
          </p:cNvSpPr>
          <p:nvPr>
            <p:ph type="body" sz="quarter" idx="20"/>
          </p:nvPr>
        </p:nvSpPr>
        <p:spPr>
          <a:xfrm>
            <a:off x="6446520" y="4774250"/>
            <a:ext cx="2103120" cy="457200"/>
          </a:xfrm>
        </p:spPr>
        <p:txBody>
          <a:bodyPr/>
          <a:lstStyle/>
          <a:p>
            <a:r>
              <a:rPr lang="en-US" dirty="0"/>
              <a:t>Simmons University</a:t>
            </a:r>
          </a:p>
          <a:p>
            <a:r>
              <a:rPr lang="en-US" dirty="0"/>
              <a:t>Disaster Planning</a:t>
            </a:r>
          </a:p>
        </p:txBody>
      </p:sp>
      <p:pic>
        <p:nvPicPr>
          <p:cNvPr id="99" name="Picture Placeholder 98">
            <a:extLst>
              <a:ext uri="{FF2B5EF4-FFF2-40B4-BE49-F238E27FC236}">
                <a16:creationId xmlns:a16="http://schemas.microsoft.com/office/drawing/2014/main" id="{79BCC9C9-C27B-43EA-8567-F5EDC29AA99E}"/>
              </a:ext>
            </a:extLst>
          </p:cNvPr>
          <p:cNvPicPr>
            <a:picLocks noGrp="1" noChangeAspect="1"/>
          </p:cNvPicPr>
          <p:nvPr>
            <p:ph type="pic" sz="quarter" idx="24"/>
          </p:nvPr>
        </p:nvPicPr>
        <p:blipFill>
          <a:blip r:embed="rId6"/>
          <a:srcRect/>
          <a:stretch/>
        </p:blipFill>
        <p:spPr>
          <a:xfrm>
            <a:off x="9375664" y="2432304"/>
            <a:ext cx="1682496" cy="1682496"/>
          </a:xfrm>
        </p:spPr>
      </p:pic>
      <p:sp>
        <p:nvSpPr>
          <p:cNvPr id="44" name="Text Placeholder 43">
            <a:extLst>
              <a:ext uri="{FF2B5EF4-FFF2-40B4-BE49-F238E27FC236}">
                <a16:creationId xmlns:a16="http://schemas.microsoft.com/office/drawing/2014/main" id="{16C5F31A-AD55-4008-BC0D-49B8138448D9}"/>
              </a:ext>
            </a:extLst>
          </p:cNvPr>
          <p:cNvSpPr>
            <a:spLocks noGrp="1"/>
          </p:cNvSpPr>
          <p:nvPr>
            <p:ph type="body" sz="quarter" idx="22"/>
          </p:nvPr>
        </p:nvSpPr>
        <p:spPr>
          <a:xfrm>
            <a:off x="9162288" y="4496629"/>
            <a:ext cx="2103120" cy="274320"/>
          </a:xfrm>
        </p:spPr>
        <p:txBody>
          <a:bodyPr/>
          <a:lstStyle/>
          <a:p>
            <a:r>
              <a:rPr lang="en-US" dirty="0"/>
              <a:t>Kaylee Redard</a:t>
            </a:r>
          </a:p>
        </p:txBody>
      </p:sp>
      <p:sp>
        <p:nvSpPr>
          <p:cNvPr id="45" name="Text Placeholder 44">
            <a:extLst>
              <a:ext uri="{FF2B5EF4-FFF2-40B4-BE49-F238E27FC236}">
                <a16:creationId xmlns:a16="http://schemas.microsoft.com/office/drawing/2014/main" id="{3BD700C4-84AA-44D0-8233-DA2EF5FF94B8}"/>
              </a:ext>
            </a:extLst>
          </p:cNvPr>
          <p:cNvSpPr>
            <a:spLocks noGrp="1"/>
          </p:cNvSpPr>
          <p:nvPr>
            <p:ph type="body" sz="quarter" idx="23"/>
          </p:nvPr>
        </p:nvSpPr>
        <p:spPr>
          <a:xfrm>
            <a:off x="9162288" y="4776522"/>
            <a:ext cx="2103120" cy="457200"/>
          </a:xfrm>
        </p:spPr>
        <p:txBody>
          <a:bodyPr/>
          <a:lstStyle/>
          <a:p>
            <a:r>
              <a:rPr lang="en-US" dirty="0"/>
              <a:t>Mayflower II</a:t>
            </a:r>
          </a:p>
          <a:p>
            <a:r>
              <a:rPr lang="en-US" dirty="0"/>
              <a:t>Online Programming</a:t>
            </a:r>
          </a:p>
        </p:txBody>
      </p:sp>
    </p:spTree>
    <p:extLst>
      <p:ext uri="{BB962C8B-B14F-4D97-AF65-F5344CB8AC3E}">
        <p14:creationId xmlns:p14="http://schemas.microsoft.com/office/powerpoint/2010/main" val="187751922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 name="Rectangle 17">
            <a:extLst>
              <a:ext uri="{FF2B5EF4-FFF2-40B4-BE49-F238E27FC236}">
                <a16:creationId xmlns:a16="http://schemas.microsoft.com/office/drawing/2014/main" id="{6D22FA1E-E02A-4FC5-BBA6-577D6DA0C8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6" name="Freeform: Shape 19">
            <a:extLst>
              <a:ext uri="{FF2B5EF4-FFF2-40B4-BE49-F238E27FC236}">
                <a16:creationId xmlns:a16="http://schemas.microsoft.com/office/drawing/2014/main" id="{05D27520-F270-4F3D-A46E-76A337B6E1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custGeom>
            <a:avLst/>
            <a:gdLst>
              <a:gd name="connsiteX0" fmla="*/ 6315529 w 12192000"/>
              <a:gd name="connsiteY0" fmla="*/ 4323896 h 6858000"/>
              <a:gd name="connsiteX1" fmla="*/ 6295588 w 12192000"/>
              <a:gd name="connsiteY1" fmla="*/ 4367579 h 6858000"/>
              <a:gd name="connsiteX2" fmla="*/ 6219229 w 12192000"/>
              <a:gd name="connsiteY2" fmla="*/ 4436818 h 6858000"/>
              <a:gd name="connsiteX3" fmla="*/ 6065687 w 12192000"/>
              <a:gd name="connsiteY3" fmla="*/ 4637204 h 6858000"/>
              <a:gd name="connsiteX4" fmla="*/ 5727387 w 12192000"/>
              <a:gd name="connsiteY4" fmla="*/ 5460076 h 6858000"/>
              <a:gd name="connsiteX5" fmla="*/ 5620972 w 12192000"/>
              <a:gd name="connsiteY5" fmla="*/ 5725836 h 6858000"/>
              <a:gd name="connsiteX6" fmla="*/ 5707795 w 12192000"/>
              <a:gd name="connsiteY6" fmla="*/ 5790089 h 6858000"/>
              <a:gd name="connsiteX7" fmla="*/ 5554627 w 12192000"/>
              <a:gd name="connsiteY7" fmla="*/ 6078873 h 6858000"/>
              <a:gd name="connsiteX8" fmla="*/ 5373489 w 12192000"/>
              <a:gd name="connsiteY8" fmla="*/ 6402408 h 6858000"/>
              <a:gd name="connsiteX9" fmla="*/ 5099999 w 12192000"/>
              <a:gd name="connsiteY9" fmla="*/ 6827527 h 6858000"/>
              <a:gd name="connsiteX10" fmla="*/ 5078133 w 12192000"/>
              <a:gd name="connsiteY10" fmla="*/ 6857998 h 6858000"/>
              <a:gd name="connsiteX11" fmla="*/ 9179960 w 12192000"/>
              <a:gd name="connsiteY11" fmla="*/ 6857998 h 6858000"/>
              <a:gd name="connsiteX12" fmla="*/ 9179960 w 12192000"/>
              <a:gd name="connsiteY12" fmla="*/ 4323896 h 6858000"/>
              <a:gd name="connsiteX13" fmla="*/ 0 w 12192000"/>
              <a:gd name="connsiteY13" fmla="*/ 0 h 6858000"/>
              <a:gd name="connsiteX14" fmla="*/ 5872711 w 12192000"/>
              <a:gd name="connsiteY14" fmla="*/ 0 h 6858000"/>
              <a:gd name="connsiteX15" fmla="*/ 5885421 w 12192000"/>
              <a:gd name="connsiteY15" fmla="*/ 20207 h 6858000"/>
              <a:gd name="connsiteX16" fmla="*/ 5925300 w 12192000"/>
              <a:gd name="connsiteY16" fmla="*/ 48911 h 6858000"/>
              <a:gd name="connsiteX17" fmla="*/ 5940039 w 12192000"/>
              <a:gd name="connsiteY17" fmla="*/ 101212 h 6858000"/>
              <a:gd name="connsiteX18" fmla="*/ 5969942 w 12192000"/>
              <a:gd name="connsiteY18" fmla="*/ 311282 h 6858000"/>
              <a:gd name="connsiteX19" fmla="*/ 5961238 w 12192000"/>
              <a:gd name="connsiteY19" fmla="*/ 357643 h 6858000"/>
              <a:gd name="connsiteX20" fmla="*/ 5917195 w 12192000"/>
              <a:gd name="connsiteY20" fmla="*/ 420369 h 6858000"/>
              <a:gd name="connsiteX21" fmla="*/ 5882753 w 12192000"/>
              <a:gd name="connsiteY21" fmla="*/ 556832 h 6858000"/>
              <a:gd name="connsiteX22" fmla="*/ 5814490 w 12192000"/>
              <a:gd name="connsiteY22" fmla="*/ 757416 h 6858000"/>
              <a:gd name="connsiteX23" fmla="*/ 5780064 w 12192000"/>
              <a:gd name="connsiteY23" fmla="*/ 817804 h 6858000"/>
              <a:gd name="connsiteX24" fmla="*/ 5808232 w 12192000"/>
              <a:gd name="connsiteY24" fmla="*/ 850533 h 6858000"/>
              <a:gd name="connsiteX25" fmla="*/ 5906473 w 12192000"/>
              <a:gd name="connsiteY25" fmla="*/ 1076571 h 6858000"/>
              <a:gd name="connsiteX26" fmla="*/ 5778623 w 12192000"/>
              <a:gd name="connsiteY26" fmla="*/ 1369280 h 6858000"/>
              <a:gd name="connsiteX27" fmla="*/ 5710841 w 12192000"/>
              <a:gd name="connsiteY27" fmla="*/ 1462628 h 6858000"/>
              <a:gd name="connsiteX28" fmla="*/ 5846774 w 12192000"/>
              <a:gd name="connsiteY28" fmla="*/ 1455933 h 6858000"/>
              <a:gd name="connsiteX29" fmla="*/ 5897329 w 12192000"/>
              <a:gd name="connsiteY29" fmla="*/ 1553073 h 6858000"/>
              <a:gd name="connsiteX30" fmla="*/ 5919735 w 12192000"/>
              <a:gd name="connsiteY30" fmla="*/ 1602736 h 6858000"/>
              <a:gd name="connsiteX31" fmla="*/ 6057874 w 12192000"/>
              <a:gd name="connsiteY31" fmla="*/ 1910648 h 6858000"/>
              <a:gd name="connsiteX32" fmla="*/ 6039719 w 12192000"/>
              <a:gd name="connsiteY32" fmla="*/ 2010547 h 6858000"/>
              <a:gd name="connsiteX33" fmla="*/ 5841713 w 12192000"/>
              <a:gd name="connsiteY33" fmla="*/ 2520599 h 6858000"/>
              <a:gd name="connsiteX34" fmla="*/ 6071734 w 12192000"/>
              <a:gd name="connsiteY34" fmla="*/ 2593468 h 6858000"/>
              <a:gd name="connsiteX35" fmla="*/ 6092050 w 12192000"/>
              <a:gd name="connsiteY35" fmla="*/ 2806646 h 6858000"/>
              <a:gd name="connsiteX36" fmla="*/ 6215122 w 12192000"/>
              <a:gd name="connsiteY36" fmla="*/ 3021197 h 6858000"/>
              <a:gd name="connsiteX37" fmla="*/ 6338100 w 12192000"/>
              <a:gd name="connsiteY37" fmla="*/ 3178087 h 6858000"/>
              <a:gd name="connsiteX38" fmla="*/ 6343927 w 12192000"/>
              <a:gd name="connsiteY38" fmla="*/ 3194685 h 6858000"/>
              <a:gd name="connsiteX39" fmla="*/ 6343850 w 12192000"/>
              <a:gd name="connsiteY39" fmla="*/ 3201174 h 6858000"/>
              <a:gd name="connsiteX40" fmla="*/ 6366375 w 12192000"/>
              <a:gd name="connsiteY40" fmla="*/ 3271251 h 6858000"/>
              <a:gd name="connsiteX41" fmla="*/ 6369430 w 12192000"/>
              <a:gd name="connsiteY41" fmla="*/ 3276240 h 6858000"/>
              <a:gd name="connsiteX42" fmla="*/ 6392405 w 12192000"/>
              <a:gd name="connsiteY42" fmla="*/ 3360437 h 6858000"/>
              <a:gd name="connsiteX43" fmla="*/ 6397993 w 12192000"/>
              <a:gd name="connsiteY43" fmla="*/ 3390203 h 6858000"/>
              <a:gd name="connsiteX44" fmla="*/ 6394652 w 12192000"/>
              <a:gd name="connsiteY44" fmla="*/ 3402205 h 6858000"/>
              <a:gd name="connsiteX45" fmla="*/ 6366662 w 12192000"/>
              <a:gd name="connsiteY45" fmla="*/ 3442044 h 6858000"/>
              <a:gd name="connsiteX46" fmla="*/ 6320915 w 12192000"/>
              <a:gd name="connsiteY46" fmla="*/ 3701547 h 6858000"/>
              <a:gd name="connsiteX47" fmla="*/ 6364618 w 12192000"/>
              <a:gd name="connsiteY47" fmla="*/ 3743844 h 6858000"/>
              <a:gd name="connsiteX48" fmla="*/ 6370409 w 12192000"/>
              <a:gd name="connsiteY48" fmla="*/ 3754454 h 6858000"/>
              <a:gd name="connsiteX49" fmla="*/ 6373773 w 12192000"/>
              <a:gd name="connsiteY49" fmla="*/ 3768237 h 6858000"/>
              <a:gd name="connsiteX50" fmla="*/ 6375298 w 12192000"/>
              <a:gd name="connsiteY50" fmla="*/ 3796540 h 6858000"/>
              <a:gd name="connsiteX51" fmla="*/ 6253487 w 12192000"/>
              <a:gd name="connsiteY51" fmla="*/ 3856948 h 6858000"/>
              <a:gd name="connsiteX52" fmla="*/ 6385416 w 12192000"/>
              <a:gd name="connsiteY52" fmla="*/ 4014409 h 6858000"/>
              <a:gd name="connsiteX53" fmla="*/ 6374795 w 12192000"/>
              <a:gd name="connsiteY53" fmla="*/ 4038554 h 6858000"/>
              <a:gd name="connsiteX54" fmla="*/ 6351015 w 12192000"/>
              <a:gd name="connsiteY54" fmla="*/ 4150489 h 6858000"/>
              <a:gd name="connsiteX55" fmla="*/ 6340821 w 12192000"/>
              <a:gd name="connsiteY55" fmla="*/ 4212706 h 6858000"/>
              <a:gd name="connsiteX56" fmla="*/ 12191999 w 12192000"/>
              <a:gd name="connsiteY56" fmla="*/ 4212706 h 6858000"/>
              <a:gd name="connsiteX57" fmla="*/ 12191999 w 12192000"/>
              <a:gd name="connsiteY57" fmla="*/ 0 h 6858000"/>
              <a:gd name="connsiteX58" fmla="*/ 12192000 w 12192000"/>
              <a:gd name="connsiteY58" fmla="*/ 0 h 6858000"/>
              <a:gd name="connsiteX59" fmla="*/ 12192000 w 12192000"/>
              <a:gd name="connsiteY59" fmla="*/ 6858000 h 6858000"/>
              <a:gd name="connsiteX60" fmla="*/ 12191999 w 12192000"/>
              <a:gd name="connsiteY60" fmla="*/ 6858000 h 6858000"/>
              <a:gd name="connsiteX61" fmla="*/ 12191999 w 12192000"/>
              <a:gd name="connsiteY61" fmla="*/ 4323902 h 6858000"/>
              <a:gd name="connsiteX62" fmla="*/ 9307672 w 12192000"/>
              <a:gd name="connsiteY62" fmla="*/ 4323902 h 6858000"/>
              <a:gd name="connsiteX63" fmla="*/ 9307672 w 12192000"/>
              <a:gd name="connsiteY63" fmla="*/ 6858000 h 6858000"/>
              <a:gd name="connsiteX64" fmla="*/ 0 w 12192000"/>
              <a:gd name="connsiteY64"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2192000" h="6858000">
                <a:moveTo>
                  <a:pt x="6315529" y="4323896"/>
                </a:moveTo>
                <a:lnTo>
                  <a:pt x="6295588" y="4367579"/>
                </a:lnTo>
                <a:cubicBezTo>
                  <a:pt x="6278024" y="4397022"/>
                  <a:pt x="6253813" y="4421099"/>
                  <a:pt x="6219229" y="4436818"/>
                </a:cubicBezTo>
                <a:cubicBezTo>
                  <a:pt x="6148079" y="4469666"/>
                  <a:pt x="6116436" y="4572066"/>
                  <a:pt x="6065687" y="4637204"/>
                </a:cubicBezTo>
                <a:cubicBezTo>
                  <a:pt x="5888713" y="4862696"/>
                  <a:pt x="5773979" y="5125824"/>
                  <a:pt x="5727387" y="5460076"/>
                </a:cubicBezTo>
                <a:cubicBezTo>
                  <a:pt x="5714326" y="5552523"/>
                  <a:pt x="5656974" y="5638673"/>
                  <a:pt x="5620972" y="5725836"/>
                </a:cubicBezTo>
                <a:cubicBezTo>
                  <a:pt x="5641553" y="5779043"/>
                  <a:pt x="5738619" y="5631221"/>
                  <a:pt x="5707795" y="5790089"/>
                </a:cubicBezTo>
                <a:cubicBezTo>
                  <a:pt x="5684453" y="5909876"/>
                  <a:pt x="5617437" y="5996827"/>
                  <a:pt x="5554627" y="6078873"/>
                </a:cubicBezTo>
                <a:cubicBezTo>
                  <a:pt x="5482491" y="6172498"/>
                  <a:pt x="5402203" y="6253366"/>
                  <a:pt x="5373489" y="6402408"/>
                </a:cubicBezTo>
                <a:cubicBezTo>
                  <a:pt x="5371924" y="6410357"/>
                  <a:pt x="5276557" y="6577417"/>
                  <a:pt x="5099999" y="6827527"/>
                </a:cubicBezTo>
                <a:lnTo>
                  <a:pt x="5078133" y="6857998"/>
                </a:lnTo>
                <a:lnTo>
                  <a:pt x="9179960" y="6857998"/>
                </a:lnTo>
                <a:lnTo>
                  <a:pt x="9179960" y="4323896"/>
                </a:lnTo>
                <a:close/>
                <a:moveTo>
                  <a:pt x="0" y="0"/>
                </a:moveTo>
                <a:lnTo>
                  <a:pt x="5872711" y="0"/>
                </a:lnTo>
                <a:lnTo>
                  <a:pt x="5885421" y="20207"/>
                </a:lnTo>
                <a:cubicBezTo>
                  <a:pt x="5896481" y="32882"/>
                  <a:pt x="5909484" y="42864"/>
                  <a:pt x="5925300" y="48911"/>
                </a:cubicBezTo>
                <a:cubicBezTo>
                  <a:pt x="5940498" y="54526"/>
                  <a:pt x="5945509" y="75042"/>
                  <a:pt x="5940039" y="101212"/>
                </a:cubicBezTo>
                <a:cubicBezTo>
                  <a:pt x="5921950" y="187894"/>
                  <a:pt x="5936667" y="254951"/>
                  <a:pt x="5969942" y="311282"/>
                </a:cubicBezTo>
                <a:cubicBezTo>
                  <a:pt x="5981709" y="330926"/>
                  <a:pt x="5977292" y="344422"/>
                  <a:pt x="5961238" y="357643"/>
                </a:cubicBezTo>
                <a:cubicBezTo>
                  <a:pt x="5942802" y="372223"/>
                  <a:pt x="5928461" y="393565"/>
                  <a:pt x="5917195" y="420369"/>
                </a:cubicBezTo>
                <a:cubicBezTo>
                  <a:pt x="5898701" y="463685"/>
                  <a:pt x="5889992" y="510050"/>
                  <a:pt x="5882753" y="556832"/>
                </a:cubicBezTo>
                <a:cubicBezTo>
                  <a:pt x="5871511" y="630206"/>
                  <a:pt x="5858246" y="700969"/>
                  <a:pt x="5814490" y="757416"/>
                </a:cubicBezTo>
                <a:cubicBezTo>
                  <a:pt x="5801465" y="774559"/>
                  <a:pt x="5791019" y="796511"/>
                  <a:pt x="5780064" y="817804"/>
                </a:cubicBezTo>
                <a:cubicBezTo>
                  <a:pt x="5783558" y="836359"/>
                  <a:pt x="5792196" y="849005"/>
                  <a:pt x="5808232" y="850533"/>
                </a:cubicBezTo>
                <a:cubicBezTo>
                  <a:pt x="5910296" y="860624"/>
                  <a:pt x="5905771" y="962632"/>
                  <a:pt x="5906473" y="1076571"/>
                </a:cubicBezTo>
                <a:cubicBezTo>
                  <a:pt x="5907545" y="1217584"/>
                  <a:pt x="5849973" y="1296799"/>
                  <a:pt x="5778623" y="1369280"/>
                </a:cubicBezTo>
                <a:cubicBezTo>
                  <a:pt x="5754207" y="1393852"/>
                  <a:pt x="5718605" y="1401742"/>
                  <a:pt x="5710841" y="1462628"/>
                </a:cubicBezTo>
                <a:cubicBezTo>
                  <a:pt x="5753463" y="1508141"/>
                  <a:pt x="5802053" y="1451295"/>
                  <a:pt x="5846774" y="1455933"/>
                </a:cubicBezTo>
                <a:cubicBezTo>
                  <a:pt x="5883727" y="1460129"/>
                  <a:pt x="5943609" y="1438568"/>
                  <a:pt x="5897329" y="1553073"/>
                </a:cubicBezTo>
                <a:cubicBezTo>
                  <a:pt x="5883856" y="1586627"/>
                  <a:pt x="5901366" y="1604100"/>
                  <a:pt x="5919735" y="1602736"/>
                </a:cubicBezTo>
                <a:cubicBezTo>
                  <a:pt x="6068526" y="1589022"/>
                  <a:pt x="6006837" y="1813624"/>
                  <a:pt x="6057874" y="1910648"/>
                </a:cubicBezTo>
                <a:cubicBezTo>
                  <a:pt x="6072264" y="1936644"/>
                  <a:pt x="6059978" y="1992417"/>
                  <a:pt x="6039719" y="2010547"/>
                </a:cubicBezTo>
                <a:cubicBezTo>
                  <a:pt x="5911143" y="2127229"/>
                  <a:pt x="5899692" y="2331836"/>
                  <a:pt x="5841713" y="2520599"/>
                </a:cubicBezTo>
                <a:cubicBezTo>
                  <a:pt x="5912636" y="2572423"/>
                  <a:pt x="5995799" y="2566926"/>
                  <a:pt x="6071734" y="2593468"/>
                </a:cubicBezTo>
                <a:cubicBezTo>
                  <a:pt x="6150607" y="2620843"/>
                  <a:pt x="6151703" y="2655507"/>
                  <a:pt x="6092050" y="2806646"/>
                </a:cubicBezTo>
                <a:cubicBezTo>
                  <a:pt x="6259331" y="2795420"/>
                  <a:pt x="6259331" y="2795420"/>
                  <a:pt x="6215122" y="3021197"/>
                </a:cubicBezTo>
                <a:cubicBezTo>
                  <a:pt x="6259035" y="3016573"/>
                  <a:pt x="6302431" y="3085300"/>
                  <a:pt x="6338100" y="3178087"/>
                </a:cubicBezTo>
                <a:lnTo>
                  <a:pt x="6343927" y="3194685"/>
                </a:lnTo>
                <a:lnTo>
                  <a:pt x="6343850" y="3201174"/>
                </a:lnTo>
                <a:cubicBezTo>
                  <a:pt x="6346866" y="3232770"/>
                  <a:pt x="6355995" y="3253323"/>
                  <a:pt x="6366375" y="3271251"/>
                </a:cubicBezTo>
                <a:lnTo>
                  <a:pt x="6369430" y="3276240"/>
                </a:lnTo>
                <a:lnTo>
                  <a:pt x="6392405" y="3360437"/>
                </a:lnTo>
                <a:lnTo>
                  <a:pt x="6397993" y="3390203"/>
                </a:lnTo>
                <a:lnTo>
                  <a:pt x="6394652" y="3402205"/>
                </a:lnTo>
                <a:cubicBezTo>
                  <a:pt x="6388505" y="3414621"/>
                  <a:pt x="6379344" y="3427747"/>
                  <a:pt x="6366662" y="3442044"/>
                </a:cubicBezTo>
                <a:cubicBezTo>
                  <a:pt x="6239481" y="3584662"/>
                  <a:pt x="6224938" y="3605480"/>
                  <a:pt x="6320915" y="3701547"/>
                </a:cubicBezTo>
                <a:lnTo>
                  <a:pt x="6364618" y="3743844"/>
                </a:lnTo>
                <a:lnTo>
                  <a:pt x="6370409" y="3754454"/>
                </a:lnTo>
                <a:lnTo>
                  <a:pt x="6373773" y="3768237"/>
                </a:lnTo>
                <a:cubicBezTo>
                  <a:pt x="6374277" y="3777528"/>
                  <a:pt x="6374207" y="3788146"/>
                  <a:pt x="6375298" y="3796540"/>
                </a:cubicBezTo>
                <a:cubicBezTo>
                  <a:pt x="6339717" y="3831045"/>
                  <a:pt x="6294642" y="3774365"/>
                  <a:pt x="6253487" y="3856948"/>
                </a:cubicBezTo>
                <a:lnTo>
                  <a:pt x="6385416" y="4014409"/>
                </a:lnTo>
                <a:lnTo>
                  <a:pt x="6374795" y="4038554"/>
                </a:lnTo>
                <a:cubicBezTo>
                  <a:pt x="6363579" y="4073249"/>
                  <a:pt x="6356895" y="4111559"/>
                  <a:pt x="6351015" y="4150489"/>
                </a:cubicBezTo>
                <a:lnTo>
                  <a:pt x="6340821" y="4212706"/>
                </a:lnTo>
                <a:lnTo>
                  <a:pt x="12191999" y="4212706"/>
                </a:lnTo>
                <a:lnTo>
                  <a:pt x="12191999" y="0"/>
                </a:lnTo>
                <a:lnTo>
                  <a:pt x="12192000" y="0"/>
                </a:lnTo>
                <a:lnTo>
                  <a:pt x="12192000" y="6858000"/>
                </a:lnTo>
                <a:lnTo>
                  <a:pt x="12191999" y="6858000"/>
                </a:lnTo>
                <a:lnTo>
                  <a:pt x="12191999" y="4323902"/>
                </a:lnTo>
                <a:lnTo>
                  <a:pt x="9307672" y="4323902"/>
                </a:lnTo>
                <a:lnTo>
                  <a:pt x="9307672" y="6858000"/>
                </a:lnTo>
                <a:lnTo>
                  <a:pt x="0" y="6858000"/>
                </a:lnTo>
                <a:close/>
              </a:path>
            </a:pathLst>
          </a:custGeom>
          <a:solidFill>
            <a:schemeClr val="bg2">
              <a:alpha val="50000"/>
            </a:schemeClr>
          </a:solidFill>
          <a:ln w="32707"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5D37C28F-D819-5BA1-32BB-2B2BEFABAE28}"/>
              </a:ext>
            </a:extLst>
          </p:cNvPr>
          <p:cNvSpPr>
            <a:spLocks noGrp="1"/>
          </p:cNvSpPr>
          <p:nvPr>
            <p:ph type="title"/>
          </p:nvPr>
        </p:nvSpPr>
        <p:spPr>
          <a:xfrm>
            <a:off x="838200" y="365125"/>
            <a:ext cx="4347949" cy="2137273"/>
          </a:xfrm>
        </p:spPr>
        <p:txBody>
          <a:bodyPr anchor="b">
            <a:normAutofit/>
          </a:bodyPr>
          <a:lstStyle/>
          <a:p>
            <a:r>
              <a:rPr lang="en-US" sz="3700"/>
              <a:t>A Note about Integrated Pest Management (IPM)</a:t>
            </a:r>
            <a:br>
              <a:rPr lang="en-US" sz="3700"/>
            </a:br>
            <a:endParaRPr lang="en-US" sz="3700"/>
          </a:p>
        </p:txBody>
      </p:sp>
      <p:sp>
        <p:nvSpPr>
          <p:cNvPr id="3" name="Content Placeholder 2">
            <a:extLst>
              <a:ext uri="{FF2B5EF4-FFF2-40B4-BE49-F238E27FC236}">
                <a16:creationId xmlns:a16="http://schemas.microsoft.com/office/drawing/2014/main" id="{A39717F2-8406-EB08-1D28-1058C6D453AB}"/>
              </a:ext>
            </a:extLst>
          </p:cNvPr>
          <p:cNvSpPr>
            <a:spLocks noGrp="1"/>
          </p:cNvSpPr>
          <p:nvPr>
            <p:ph idx="1"/>
          </p:nvPr>
        </p:nvSpPr>
        <p:spPr>
          <a:xfrm>
            <a:off x="838200" y="2681785"/>
            <a:ext cx="4347948" cy="3495178"/>
          </a:xfrm>
        </p:spPr>
        <p:txBody>
          <a:bodyPr vert="horz" lIns="91440" tIns="45720" rIns="91440" bIns="45720" rtlCol="0" anchor="t">
            <a:normAutofit/>
          </a:bodyPr>
          <a:lstStyle/>
          <a:p>
            <a:r>
              <a:rPr lang="en-US" sz="2000"/>
              <a:t>Preventative maintenance helps control pests – prevent vs treat</a:t>
            </a:r>
          </a:p>
          <a:p>
            <a:r>
              <a:rPr lang="en-US" sz="2000"/>
              <a:t>IPM - It’s gross, I know</a:t>
            </a:r>
            <a:endParaRPr lang="en-US" sz="2000">
              <a:cs typeface="Calibri"/>
            </a:endParaRPr>
          </a:p>
          <a:p>
            <a:r>
              <a:rPr lang="en-US" sz="2000"/>
              <a:t>Absolutely necessary for monitoring the health of the collection, in exhibit and in storage spaces</a:t>
            </a:r>
            <a:endParaRPr lang="en-US" sz="2000">
              <a:cs typeface="Calibri"/>
            </a:endParaRPr>
          </a:p>
          <a:p>
            <a:r>
              <a:rPr lang="en-US" sz="2000"/>
              <a:t>Gives you clues about what’s happening in the building </a:t>
            </a:r>
          </a:p>
          <a:p>
            <a:r>
              <a:rPr lang="en-US" sz="2000"/>
              <a:t>Allows targeted pest management </a:t>
            </a:r>
            <a:endParaRPr lang="en-US" sz="2000">
              <a:cs typeface="Calibri"/>
            </a:endParaRPr>
          </a:p>
        </p:txBody>
      </p:sp>
      <p:pic>
        <p:nvPicPr>
          <p:cNvPr id="5" name="Picture 4" descr="A picture containing text, indoor, receipt&#10;&#10;Description automatically generated">
            <a:extLst>
              <a:ext uri="{FF2B5EF4-FFF2-40B4-BE49-F238E27FC236}">
                <a16:creationId xmlns:a16="http://schemas.microsoft.com/office/drawing/2014/main" id="{0D69579D-C247-96DA-E432-BA28BC69DE05}"/>
              </a:ext>
            </a:extLst>
          </p:cNvPr>
          <p:cNvPicPr>
            <a:picLocks noChangeAspect="1"/>
          </p:cNvPicPr>
          <p:nvPr/>
        </p:nvPicPr>
        <p:blipFill rotWithShape="1">
          <a:blip r:embed="rId3">
            <a:extLst>
              <a:ext uri="{28A0092B-C50C-407E-A947-70E740481C1C}">
                <a14:useLocalDpi xmlns:a14="http://schemas.microsoft.com/office/drawing/2010/main" val="0"/>
              </a:ext>
            </a:extLst>
          </a:blip>
          <a:srcRect t="11174" r="6" b="6"/>
          <a:stretch/>
        </p:blipFill>
        <p:spPr>
          <a:xfrm rot="5400000">
            <a:off x="7567319" y="735839"/>
            <a:ext cx="3217333" cy="2857808"/>
          </a:xfrm>
          <a:prstGeom prst="rect">
            <a:avLst/>
          </a:prstGeom>
        </p:spPr>
      </p:pic>
      <p:pic>
        <p:nvPicPr>
          <p:cNvPr id="13" name="Picture 12">
            <a:extLst>
              <a:ext uri="{FF2B5EF4-FFF2-40B4-BE49-F238E27FC236}">
                <a16:creationId xmlns:a16="http://schemas.microsoft.com/office/drawing/2014/main" id="{FB1A171F-2769-B336-B24E-76A47A080EF4}"/>
              </a:ext>
            </a:extLst>
          </p:cNvPr>
          <p:cNvPicPr>
            <a:picLocks noChangeAspect="1"/>
          </p:cNvPicPr>
          <p:nvPr/>
        </p:nvPicPr>
        <p:blipFill rotWithShape="1">
          <a:blip r:embed="rId4">
            <a:extLst>
              <a:ext uri="{28A0092B-C50C-407E-A947-70E740481C1C}">
                <a14:useLocalDpi xmlns:a14="http://schemas.microsoft.com/office/drawing/2010/main" val="0"/>
              </a:ext>
            </a:extLst>
          </a:blip>
          <a:srcRect r="36"/>
          <a:stretch/>
        </p:blipFill>
        <p:spPr>
          <a:xfrm>
            <a:off x="6297433" y="4770536"/>
            <a:ext cx="2513506" cy="1414356"/>
          </a:xfrm>
          <a:prstGeom prst="rect">
            <a:avLst/>
          </a:prstGeom>
        </p:spPr>
      </p:pic>
      <p:pic>
        <p:nvPicPr>
          <p:cNvPr id="7" name="Picture 6" descr="A close-up of a foot&#10;&#10;Description automatically generated with medium confidence">
            <a:extLst>
              <a:ext uri="{FF2B5EF4-FFF2-40B4-BE49-F238E27FC236}">
                <a16:creationId xmlns:a16="http://schemas.microsoft.com/office/drawing/2014/main" id="{DDC6F561-D6A1-6D41-CDC9-C055FC88C5F3}"/>
              </a:ext>
            </a:extLst>
          </p:cNvPr>
          <p:cNvPicPr>
            <a:picLocks noChangeAspect="1"/>
          </p:cNvPicPr>
          <p:nvPr/>
        </p:nvPicPr>
        <p:blipFill rotWithShape="1">
          <a:blip r:embed="rId5">
            <a:extLst>
              <a:ext uri="{28A0092B-C50C-407E-A947-70E740481C1C}">
                <a14:useLocalDpi xmlns:a14="http://schemas.microsoft.com/office/drawing/2010/main" val="0"/>
              </a:ext>
            </a:extLst>
          </a:blip>
          <a:srcRect r="6" b="3457"/>
          <a:stretch/>
        </p:blipFill>
        <p:spPr>
          <a:xfrm rot="5400000">
            <a:off x="9916405" y="4746428"/>
            <a:ext cx="1663093" cy="1477241"/>
          </a:xfrm>
          <a:prstGeom prst="rect">
            <a:avLst/>
          </a:prstGeom>
        </p:spPr>
      </p:pic>
    </p:spTree>
    <p:extLst>
      <p:ext uri="{BB962C8B-B14F-4D97-AF65-F5344CB8AC3E}">
        <p14:creationId xmlns:p14="http://schemas.microsoft.com/office/powerpoint/2010/main" val="73979471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 name="Rectangle 14">
            <a:extLst>
              <a:ext uri="{FF2B5EF4-FFF2-40B4-BE49-F238E27FC236}">
                <a16:creationId xmlns:a16="http://schemas.microsoft.com/office/drawing/2014/main" id="{B20EED73-1494-4E89-869B-E501A02B24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reeform: Shape 16">
            <a:extLst>
              <a:ext uri="{FF2B5EF4-FFF2-40B4-BE49-F238E27FC236}">
                <a16:creationId xmlns:a16="http://schemas.microsoft.com/office/drawing/2014/main" id="{E9D7A3A2-205A-4FD7-89D2-24FA8A54EA1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14934" y="0"/>
            <a:ext cx="11377066" cy="4001047"/>
          </a:xfrm>
          <a:custGeom>
            <a:avLst/>
            <a:gdLst>
              <a:gd name="connsiteX0" fmla="*/ 914840 w 11377066"/>
              <a:gd name="connsiteY0" fmla="*/ 0 h 3343806"/>
              <a:gd name="connsiteX1" fmla="*/ 11365513 w 11377066"/>
              <a:gd name="connsiteY1" fmla="*/ 0 h 3343806"/>
              <a:gd name="connsiteX2" fmla="*/ 11365513 w 11377066"/>
              <a:gd name="connsiteY2" fmla="*/ 846735 h 3343806"/>
              <a:gd name="connsiteX3" fmla="*/ 11050704 w 11377066"/>
              <a:gd name="connsiteY3" fmla="*/ 1046017 h 3343806"/>
              <a:gd name="connsiteX4" fmla="*/ 11195112 w 11377066"/>
              <a:gd name="connsiteY4" fmla="*/ 1103780 h 3343806"/>
              <a:gd name="connsiteX5" fmla="*/ 10553944 w 11377066"/>
              <a:gd name="connsiteY5" fmla="*/ 1441695 h 3343806"/>
              <a:gd name="connsiteX6" fmla="*/ 11148902 w 11377066"/>
              <a:gd name="connsiteY6" fmla="*/ 1383932 h 3343806"/>
              <a:gd name="connsiteX7" fmla="*/ 11117132 w 11377066"/>
              <a:gd name="connsiteY7" fmla="*/ 1430142 h 3343806"/>
              <a:gd name="connsiteX8" fmla="*/ 11085363 w 11377066"/>
              <a:gd name="connsiteY8" fmla="*/ 1476352 h 3343806"/>
              <a:gd name="connsiteX9" fmla="*/ 11365513 w 11377066"/>
              <a:gd name="connsiteY9" fmla="*/ 1447471 h 3343806"/>
              <a:gd name="connsiteX10" fmla="*/ 11365513 w 11377066"/>
              <a:gd name="connsiteY10" fmla="*/ 1496569 h 3343806"/>
              <a:gd name="connsiteX11" fmla="*/ 11278869 w 11377066"/>
              <a:gd name="connsiteY11" fmla="*/ 1554332 h 3343806"/>
              <a:gd name="connsiteX12" fmla="*/ 11365513 w 11377066"/>
              <a:gd name="connsiteY12" fmla="*/ 1539891 h 3343806"/>
              <a:gd name="connsiteX13" fmla="*/ 11377066 w 11377066"/>
              <a:gd name="connsiteY13" fmla="*/ 1539891 h 3343806"/>
              <a:gd name="connsiteX14" fmla="*/ 11377066 w 11377066"/>
              <a:gd name="connsiteY14" fmla="*/ 1765167 h 3343806"/>
              <a:gd name="connsiteX15" fmla="*/ 4624577 w 11377066"/>
              <a:gd name="connsiteY15" fmla="*/ 3342096 h 3343806"/>
              <a:gd name="connsiteX16" fmla="*/ 4000738 w 11377066"/>
              <a:gd name="connsiteY16" fmla="*/ 3313214 h 3343806"/>
              <a:gd name="connsiteX17" fmla="*/ 3853443 w 11377066"/>
              <a:gd name="connsiteY17" fmla="*/ 3217905 h 3343806"/>
              <a:gd name="connsiteX18" fmla="*/ 4003625 w 11377066"/>
              <a:gd name="connsiteY18" fmla="*/ 3171695 h 3343806"/>
              <a:gd name="connsiteX19" fmla="*/ 4465729 w 11377066"/>
              <a:gd name="connsiteY19" fmla="*/ 3024399 h 3343806"/>
              <a:gd name="connsiteX20" fmla="*/ 4015179 w 11377066"/>
              <a:gd name="connsiteY20" fmla="*/ 3047505 h 3343806"/>
              <a:gd name="connsiteX21" fmla="*/ 4656346 w 11377066"/>
              <a:gd name="connsiteY21" fmla="*/ 2926202 h 3343806"/>
              <a:gd name="connsiteX22" fmla="*/ 4841188 w 11377066"/>
              <a:gd name="connsiteY22" fmla="*/ 2862663 h 3343806"/>
              <a:gd name="connsiteX23" fmla="*/ 4659236 w 11377066"/>
              <a:gd name="connsiteY23" fmla="*/ 2836670 h 3343806"/>
              <a:gd name="connsiteX24" fmla="*/ 3778351 w 11377066"/>
              <a:gd name="connsiteY24" fmla="*/ 2914650 h 3343806"/>
              <a:gd name="connsiteX25" fmla="*/ 3694595 w 11377066"/>
              <a:gd name="connsiteY25" fmla="*/ 2923314 h 3343806"/>
              <a:gd name="connsiteX26" fmla="*/ 3119852 w 11377066"/>
              <a:gd name="connsiteY26" fmla="*/ 2862663 h 3343806"/>
              <a:gd name="connsiteX27" fmla="*/ 3440437 w 11377066"/>
              <a:gd name="connsiteY27" fmla="*/ 2799124 h 3343806"/>
              <a:gd name="connsiteX28" fmla="*/ 3070753 w 11377066"/>
              <a:gd name="connsiteY28" fmla="*/ 2761578 h 3343806"/>
              <a:gd name="connsiteX29" fmla="*/ 2623091 w 11377066"/>
              <a:gd name="connsiteY29" fmla="*/ 2726920 h 3343806"/>
              <a:gd name="connsiteX30" fmla="*/ 2160987 w 11377066"/>
              <a:gd name="connsiteY30" fmla="*/ 2611394 h 3343806"/>
              <a:gd name="connsiteX31" fmla="*/ 1837515 w 11377066"/>
              <a:gd name="connsiteY31" fmla="*/ 2573848 h 3343806"/>
              <a:gd name="connsiteX32" fmla="*/ 1869284 w 11377066"/>
              <a:gd name="connsiteY32" fmla="*/ 2472763 h 3343806"/>
              <a:gd name="connsiteX33" fmla="*/ 1808633 w 11377066"/>
              <a:gd name="connsiteY33" fmla="*/ 2386119 h 3343806"/>
              <a:gd name="connsiteX34" fmla="*/ 2354493 w 11377066"/>
              <a:gd name="connsiteY34" fmla="*/ 2342797 h 3343806"/>
              <a:gd name="connsiteX35" fmla="*/ 2146546 w 11377066"/>
              <a:gd name="connsiteY35" fmla="*/ 2328356 h 3343806"/>
              <a:gd name="connsiteX36" fmla="*/ 2054126 w 11377066"/>
              <a:gd name="connsiteY36" fmla="*/ 2285034 h 3343806"/>
              <a:gd name="connsiteX37" fmla="*/ 2132106 w 11377066"/>
              <a:gd name="connsiteY37" fmla="*/ 2238823 h 3343806"/>
              <a:gd name="connsiteX38" fmla="*/ 2478684 w 11377066"/>
              <a:gd name="connsiteY38" fmla="*/ 2085751 h 3343806"/>
              <a:gd name="connsiteX39" fmla="*/ 1511154 w 11377066"/>
              <a:gd name="connsiteY39" fmla="*/ 2094416 h 3343806"/>
              <a:gd name="connsiteX40" fmla="*/ 1638232 w 11377066"/>
              <a:gd name="connsiteY40" fmla="*/ 2042429 h 3343806"/>
              <a:gd name="connsiteX41" fmla="*/ 2972556 w 11377066"/>
              <a:gd name="connsiteY41" fmla="*/ 1718957 h 3343806"/>
              <a:gd name="connsiteX42" fmla="*/ 3238266 w 11377066"/>
              <a:gd name="connsiteY42" fmla="*/ 1678523 h 3343806"/>
              <a:gd name="connsiteX43" fmla="*/ 2522005 w 11377066"/>
              <a:gd name="connsiteY43" fmla="*/ 1664082 h 3343806"/>
              <a:gd name="connsiteX44" fmla="*/ 1421621 w 11377066"/>
              <a:gd name="connsiteY44" fmla="*/ 1522563 h 3343806"/>
              <a:gd name="connsiteX45" fmla="*/ 1525595 w 11377066"/>
              <a:gd name="connsiteY45" fmla="*/ 1392596 h 3343806"/>
              <a:gd name="connsiteX46" fmla="*/ 982623 w 11377066"/>
              <a:gd name="connsiteY46" fmla="*/ 1415701 h 3343806"/>
              <a:gd name="connsiteX47" fmla="*/ 1231003 w 11377066"/>
              <a:gd name="connsiteY47" fmla="*/ 1314616 h 3343806"/>
              <a:gd name="connsiteX48" fmla="*/ 1025945 w 11377066"/>
              <a:gd name="connsiteY48" fmla="*/ 1297287 h 3343806"/>
              <a:gd name="connsiteX49" fmla="*/ 841104 w 11377066"/>
              <a:gd name="connsiteY49" fmla="*/ 1225083 h 3343806"/>
              <a:gd name="connsiteX50" fmla="*/ 1612239 w 11377066"/>
              <a:gd name="connsiteY50" fmla="*/ 1112445 h 3343806"/>
              <a:gd name="connsiteX51" fmla="*/ 1814409 w 11377066"/>
              <a:gd name="connsiteY51" fmla="*/ 1008471 h 3343806"/>
              <a:gd name="connsiteX52" fmla="*/ 1932824 w 11377066"/>
              <a:gd name="connsiteY52" fmla="*/ 979590 h 3343806"/>
              <a:gd name="connsiteX53" fmla="*/ 2083007 w 11377066"/>
              <a:gd name="connsiteY53" fmla="*/ 936268 h 3343806"/>
              <a:gd name="connsiteX54" fmla="*/ 1947265 w 11377066"/>
              <a:gd name="connsiteY54" fmla="*/ 924715 h 3343806"/>
              <a:gd name="connsiteX55" fmla="*/ 1271438 w 11377066"/>
              <a:gd name="connsiteY55" fmla="*/ 895834 h 3343806"/>
              <a:gd name="connsiteX56" fmla="*/ 659150 w 11377066"/>
              <a:gd name="connsiteY56" fmla="*/ 907386 h 3343806"/>
              <a:gd name="connsiteX57" fmla="*/ 780453 w 11377066"/>
              <a:gd name="connsiteY57" fmla="*/ 846735 h 3343806"/>
              <a:gd name="connsiteX58" fmla="*/ 841104 w 11377066"/>
              <a:gd name="connsiteY58" fmla="*/ 788972 h 3343806"/>
              <a:gd name="connsiteX59" fmla="*/ 448316 w 11377066"/>
              <a:gd name="connsiteY59" fmla="*/ 659006 h 3343806"/>
              <a:gd name="connsiteX60" fmla="*/ 910419 w 11377066"/>
              <a:gd name="connsiteY60" fmla="*/ 569473 h 3343806"/>
              <a:gd name="connsiteX61" fmla="*/ 604275 w 11377066"/>
              <a:gd name="connsiteY61" fmla="*/ 514598 h 3343806"/>
              <a:gd name="connsiteX62" fmla="*/ 15093 w 11377066"/>
              <a:gd name="connsiteY62" fmla="*/ 352862 h 3343806"/>
              <a:gd name="connsiteX63" fmla="*/ 430987 w 11377066"/>
              <a:gd name="connsiteY63" fmla="*/ 136251 h 3343806"/>
              <a:gd name="connsiteX64" fmla="*/ 874092 w 11377066"/>
              <a:gd name="connsiteY64" fmla="*/ 17656 h 334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377066" h="3343806">
                <a:moveTo>
                  <a:pt x="914840" y="0"/>
                </a:moveTo>
                <a:lnTo>
                  <a:pt x="11365513" y="0"/>
                </a:lnTo>
                <a:lnTo>
                  <a:pt x="11365513" y="846735"/>
                </a:lnTo>
                <a:cubicBezTo>
                  <a:pt x="11273092" y="924715"/>
                  <a:pt x="11163343" y="985366"/>
                  <a:pt x="11050704" y="1046017"/>
                </a:cubicBezTo>
                <a:cubicBezTo>
                  <a:pt x="11088251" y="1089339"/>
                  <a:pt x="11169119" y="1037353"/>
                  <a:pt x="11195112" y="1103780"/>
                </a:cubicBezTo>
                <a:cubicBezTo>
                  <a:pt x="10987166" y="1216419"/>
                  <a:pt x="10796548" y="1357938"/>
                  <a:pt x="10553944" y="1441695"/>
                </a:cubicBezTo>
                <a:cubicBezTo>
                  <a:pt x="10753226" y="1381043"/>
                  <a:pt x="10952508" y="1409925"/>
                  <a:pt x="11148902" y="1383932"/>
                </a:cubicBezTo>
                <a:cubicBezTo>
                  <a:pt x="11174895" y="1418589"/>
                  <a:pt x="11131573" y="1418589"/>
                  <a:pt x="11117132" y="1430142"/>
                </a:cubicBezTo>
                <a:cubicBezTo>
                  <a:pt x="11102692" y="1441695"/>
                  <a:pt x="11082474" y="1450359"/>
                  <a:pt x="11085363" y="1476352"/>
                </a:cubicBezTo>
                <a:cubicBezTo>
                  <a:pt x="11174895" y="1487905"/>
                  <a:pt x="11273092" y="1447471"/>
                  <a:pt x="11365513" y="1447471"/>
                </a:cubicBezTo>
                <a:lnTo>
                  <a:pt x="11365513" y="1496569"/>
                </a:lnTo>
                <a:cubicBezTo>
                  <a:pt x="11333743" y="1513898"/>
                  <a:pt x="11293310" y="1519674"/>
                  <a:pt x="11278869" y="1554332"/>
                </a:cubicBezTo>
                <a:cubicBezTo>
                  <a:pt x="11307750" y="1548556"/>
                  <a:pt x="11336632" y="1545668"/>
                  <a:pt x="11365513" y="1539891"/>
                </a:cubicBezTo>
                <a:lnTo>
                  <a:pt x="11377066" y="1539891"/>
                </a:lnTo>
                <a:lnTo>
                  <a:pt x="11377066" y="1765167"/>
                </a:lnTo>
                <a:cubicBezTo>
                  <a:pt x="9482441" y="3362313"/>
                  <a:pt x="4945162" y="3324767"/>
                  <a:pt x="4624577" y="3342096"/>
                </a:cubicBezTo>
                <a:cubicBezTo>
                  <a:pt x="4523492" y="3347872"/>
                  <a:pt x="4098935" y="3339207"/>
                  <a:pt x="4000738" y="3313214"/>
                </a:cubicBezTo>
                <a:cubicBezTo>
                  <a:pt x="3867883" y="3281444"/>
                  <a:pt x="3853443" y="3217905"/>
                  <a:pt x="3853443" y="3217905"/>
                </a:cubicBezTo>
                <a:cubicBezTo>
                  <a:pt x="3853443" y="3217905"/>
                  <a:pt x="3919869" y="3191912"/>
                  <a:pt x="4003625" y="3171695"/>
                </a:cubicBezTo>
                <a:cubicBezTo>
                  <a:pt x="4165361" y="3131261"/>
                  <a:pt x="4298217" y="3056169"/>
                  <a:pt x="4465729" y="3024399"/>
                </a:cubicBezTo>
                <a:cubicBezTo>
                  <a:pt x="4315546" y="3033064"/>
                  <a:pt x="4165361" y="3038840"/>
                  <a:pt x="4015179" y="3047505"/>
                </a:cubicBezTo>
                <a:cubicBezTo>
                  <a:pt x="4223124" y="2969524"/>
                  <a:pt x="4442625" y="2957972"/>
                  <a:pt x="4656346" y="2926202"/>
                </a:cubicBezTo>
                <a:cubicBezTo>
                  <a:pt x="4725662" y="2917538"/>
                  <a:pt x="4841188" y="2943531"/>
                  <a:pt x="4841188" y="2862663"/>
                </a:cubicBezTo>
                <a:cubicBezTo>
                  <a:pt x="4838300" y="2810676"/>
                  <a:pt x="4725662" y="2833782"/>
                  <a:pt x="4659236" y="2836670"/>
                </a:cubicBezTo>
                <a:cubicBezTo>
                  <a:pt x="4364644" y="2845334"/>
                  <a:pt x="4072941" y="2882880"/>
                  <a:pt x="3778351" y="2914650"/>
                </a:cubicBezTo>
                <a:cubicBezTo>
                  <a:pt x="3749468" y="2917538"/>
                  <a:pt x="3714811" y="2931979"/>
                  <a:pt x="3694595" y="2923314"/>
                </a:cubicBezTo>
                <a:cubicBezTo>
                  <a:pt x="3527082" y="2865551"/>
                  <a:pt x="3336463" y="2879992"/>
                  <a:pt x="3119852" y="2862663"/>
                </a:cubicBezTo>
                <a:cubicBezTo>
                  <a:pt x="3238266" y="2796236"/>
                  <a:pt x="3339351" y="2842446"/>
                  <a:pt x="3440437" y="2799124"/>
                </a:cubicBezTo>
                <a:cubicBezTo>
                  <a:pt x="3316246" y="2752913"/>
                  <a:pt x="3189168" y="2773131"/>
                  <a:pt x="3070753" y="2761578"/>
                </a:cubicBezTo>
                <a:cubicBezTo>
                  <a:pt x="2984109" y="2752913"/>
                  <a:pt x="2672189" y="2741361"/>
                  <a:pt x="2623091" y="2726920"/>
                </a:cubicBezTo>
                <a:cubicBezTo>
                  <a:pt x="2472907" y="2683598"/>
                  <a:pt x="2293842" y="2689374"/>
                  <a:pt x="2160987" y="2611394"/>
                </a:cubicBezTo>
                <a:cubicBezTo>
                  <a:pt x="2065678" y="2556519"/>
                  <a:pt x="1938600" y="2602730"/>
                  <a:pt x="1837515" y="2573848"/>
                </a:cubicBezTo>
                <a:cubicBezTo>
                  <a:pt x="1794192" y="2533414"/>
                  <a:pt x="1854843" y="2504533"/>
                  <a:pt x="1869284" y="2472763"/>
                </a:cubicBezTo>
                <a:cubicBezTo>
                  <a:pt x="1889502" y="2432329"/>
                  <a:pt x="1834626" y="2423665"/>
                  <a:pt x="1808633" y="2386119"/>
                </a:cubicBezTo>
                <a:cubicBezTo>
                  <a:pt x="1987698" y="2389007"/>
                  <a:pt x="2158099" y="2377454"/>
                  <a:pt x="2354493" y="2342797"/>
                </a:cubicBezTo>
                <a:cubicBezTo>
                  <a:pt x="2273625" y="2290810"/>
                  <a:pt x="2204309" y="2339908"/>
                  <a:pt x="2146546" y="2328356"/>
                </a:cubicBezTo>
                <a:cubicBezTo>
                  <a:pt x="2106113" y="2319691"/>
                  <a:pt x="2054126" y="2328356"/>
                  <a:pt x="2054126" y="2285034"/>
                </a:cubicBezTo>
                <a:cubicBezTo>
                  <a:pt x="2054126" y="2250376"/>
                  <a:pt x="2100336" y="2244599"/>
                  <a:pt x="2132106" y="2238823"/>
                </a:cubicBezTo>
                <a:cubicBezTo>
                  <a:pt x="2256296" y="2218606"/>
                  <a:pt x="2377599" y="2192613"/>
                  <a:pt x="2478684" y="2085751"/>
                </a:cubicBezTo>
                <a:cubicBezTo>
                  <a:pt x="2152323" y="2051094"/>
                  <a:pt x="1817297" y="2186837"/>
                  <a:pt x="1511154" y="2094416"/>
                </a:cubicBezTo>
                <a:cubicBezTo>
                  <a:pt x="1537147" y="2033765"/>
                  <a:pt x="1597798" y="2045317"/>
                  <a:pt x="1638232" y="2042429"/>
                </a:cubicBezTo>
                <a:cubicBezTo>
                  <a:pt x="1909718" y="2016436"/>
                  <a:pt x="2825261" y="1701628"/>
                  <a:pt x="2972556" y="1718957"/>
                </a:cubicBezTo>
                <a:cubicBezTo>
                  <a:pt x="3062089" y="1727621"/>
                  <a:pt x="3154510" y="1721845"/>
                  <a:pt x="3238266" y="1678523"/>
                </a:cubicBezTo>
                <a:cubicBezTo>
                  <a:pt x="3339351" y="1626536"/>
                  <a:pt x="2695295" y="1736286"/>
                  <a:pt x="2522005" y="1664082"/>
                </a:cubicBezTo>
                <a:cubicBezTo>
                  <a:pt x="2438249" y="1629424"/>
                  <a:pt x="1730654" y="1528339"/>
                  <a:pt x="1421621" y="1522563"/>
                </a:cubicBezTo>
                <a:cubicBezTo>
                  <a:pt x="1450503" y="1467688"/>
                  <a:pt x="1557364" y="1470576"/>
                  <a:pt x="1525595" y="1392596"/>
                </a:cubicBezTo>
                <a:cubicBezTo>
                  <a:pt x="1358082" y="1386820"/>
                  <a:pt x="1179017" y="1435918"/>
                  <a:pt x="982623" y="1415701"/>
                </a:cubicBezTo>
                <a:cubicBezTo>
                  <a:pt x="1051938" y="1346386"/>
                  <a:pt x="1153023" y="1352162"/>
                  <a:pt x="1231003" y="1314616"/>
                </a:cubicBezTo>
                <a:cubicBezTo>
                  <a:pt x="1170352" y="1262629"/>
                  <a:pt x="1095261" y="1294399"/>
                  <a:pt x="1025945" y="1297287"/>
                </a:cubicBezTo>
                <a:cubicBezTo>
                  <a:pt x="965294" y="1300175"/>
                  <a:pt x="812222" y="1227972"/>
                  <a:pt x="841104" y="1225083"/>
                </a:cubicBezTo>
                <a:cubicBezTo>
                  <a:pt x="1101037" y="1207755"/>
                  <a:pt x="1352306" y="1129775"/>
                  <a:pt x="1612239" y="1112445"/>
                </a:cubicBezTo>
                <a:cubicBezTo>
                  <a:pt x="1698883" y="1106668"/>
                  <a:pt x="1797081" y="1112445"/>
                  <a:pt x="1814409" y="1008471"/>
                </a:cubicBezTo>
                <a:cubicBezTo>
                  <a:pt x="1817297" y="979590"/>
                  <a:pt x="1808633" y="973814"/>
                  <a:pt x="1932824" y="979590"/>
                </a:cubicBezTo>
                <a:cubicBezTo>
                  <a:pt x="1981922" y="982478"/>
                  <a:pt x="2045461" y="982478"/>
                  <a:pt x="2083007" y="936268"/>
                </a:cubicBezTo>
                <a:cubicBezTo>
                  <a:pt x="2045461" y="898722"/>
                  <a:pt x="1990587" y="927603"/>
                  <a:pt x="1947265" y="924715"/>
                </a:cubicBezTo>
                <a:cubicBezTo>
                  <a:pt x="1828850" y="921827"/>
                  <a:pt x="1386963" y="904498"/>
                  <a:pt x="1271438" y="895834"/>
                </a:cubicBezTo>
                <a:cubicBezTo>
                  <a:pt x="1031721" y="875617"/>
                  <a:pt x="901755" y="933380"/>
                  <a:pt x="659150" y="907386"/>
                </a:cubicBezTo>
                <a:cubicBezTo>
                  <a:pt x="734242" y="890057"/>
                  <a:pt x="705361" y="866952"/>
                  <a:pt x="780453" y="846735"/>
                </a:cubicBezTo>
                <a:cubicBezTo>
                  <a:pt x="815110" y="838071"/>
                  <a:pt x="849768" y="820742"/>
                  <a:pt x="841104" y="788972"/>
                </a:cubicBezTo>
                <a:cubicBezTo>
                  <a:pt x="835327" y="757202"/>
                  <a:pt x="396329" y="690775"/>
                  <a:pt x="448316" y="659006"/>
                </a:cubicBezTo>
                <a:cubicBezTo>
                  <a:pt x="592723" y="575249"/>
                  <a:pt x="1020169" y="607019"/>
                  <a:pt x="910419" y="569473"/>
                </a:cubicBezTo>
                <a:cubicBezTo>
                  <a:pt x="742907" y="511710"/>
                  <a:pt x="716913" y="500157"/>
                  <a:pt x="604275" y="514598"/>
                </a:cubicBezTo>
                <a:cubicBezTo>
                  <a:pt x="506079" y="529039"/>
                  <a:pt x="113290" y="349974"/>
                  <a:pt x="15093" y="352862"/>
                </a:cubicBezTo>
                <a:cubicBezTo>
                  <a:pt x="-71551" y="352862"/>
                  <a:pt x="234593" y="211343"/>
                  <a:pt x="430987" y="136251"/>
                </a:cubicBezTo>
                <a:cubicBezTo>
                  <a:pt x="571784" y="82098"/>
                  <a:pt x="732076" y="70184"/>
                  <a:pt x="874092" y="17656"/>
                </a:cubicBezTo>
                <a:close/>
              </a:path>
            </a:pathLst>
          </a:custGeom>
          <a:solidFill>
            <a:schemeClr val="bg2">
              <a:alpha val="50000"/>
            </a:schemeClr>
          </a:solidFill>
          <a:ln w="32707"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A14A03BE-7921-2FA4-A7AA-6AC464962907}"/>
              </a:ext>
            </a:extLst>
          </p:cNvPr>
          <p:cNvSpPr>
            <a:spLocks noGrp="1"/>
          </p:cNvSpPr>
          <p:nvPr>
            <p:ph type="ctrTitle"/>
          </p:nvPr>
        </p:nvSpPr>
        <p:spPr>
          <a:xfrm>
            <a:off x="905483" y="2215503"/>
            <a:ext cx="4482111" cy="3527214"/>
          </a:xfrm>
        </p:spPr>
        <p:txBody>
          <a:bodyPr vert="horz" lIns="91440" tIns="45720" rIns="91440" bIns="45720" rtlCol="0" anchor="t">
            <a:normAutofit/>
          </a:bodyPr>
          <a:lstStyle/>
          <a:p>
            <a:pPr algn="l"/>
            <a:r>
              <a:rPr lang="en-US" sz="4400" kern="1200">
                <a:solidFill>
                  <a:schemeClr val="tx1"/>
                </a:solidFill>
                <a:latin typeface="+mj-lt"/>
                <a:ea typeface="+mj-ea"/>
                <a:cs typeface="+mj-cs"/>
              </a:rPr>
              <a:t>Resource List</a:t>
            </a:r>
          </a:p>
        </p:txBody>
      </p:sp>
      <p:sp>
        <p:nvSpPr>
          <p:cNvPr id="22" name="Freeform: Shape 18">
            <a:extLst>
              <a:ext uri="{FF2B5EF4-FFF2-40B4-BE49-F238E27FC236}">
                <a16:creationId xmlns:a16="http://schemas.microsoft.com/office/drawing/2014/main" id="{C6BFDF0B-6325-416D-926F-7141006DDB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5693668" y="5127460"/>
            <a:ext cx="6498333" cy="1730540"/>
          </a:xfrm>
          <a:custGeom>
            <a:avLst/>
            <a:gdLst>
              <a:gd name="connsiteX0" fmla="*/ 2987112 w 6498333"/>
              <a:gd name="connsiteY0" fmla="*/ 1730384 h 1730540"/>
              <a:gd name="connsiteX1" fmla="*/ 3113423 w 6498333"/>
              <a:gd name="connsiteY1" fmla="*/ 1728494 h 1730540"/>
              <a:gd name="connsiteX2" fmla="*/ 6436159 w 6498333"/>
              <a:gd name="connsiteY2" fmla="*/ 1396018 h 1730540"/>
              <a:gd name="connsiteX3" fmla="*/ 6498333 w 6498333"/>
              <a:gd name="connsiteY3" fmla="*/ 1381988 h 1730540"/>
              <a:gd name="connsiteX4" fmla="*/ 6498333 w 6498333"/>
              <a:gd name="connsiteY4" fmla="*/ 0 h 1730540"/>
              <a:gd name="connsiteX5" fmla="*/ 723703 w 6498333"/>
              <a:gd name="connsiteY5" fmla="*/ 0 h 1730540"/>
              <a:gd name="connsiteX6" fmla="*/ 629735 w 6498333"/>
              <a:gd name="connsiteY6" fmla="*/ 31770 h 1730540"/>
              <a:gd name="connsiteX7" fmla="*/ 127078 w 6498333"/>
              <a:gd name="connsiteY7" fmla="*/ 173371 h 1730540"/>
              <a:gd name="connsiteX8" fmla="*/ 0 w 6498333"/>
              <a:gd name="connsiteY8" fmla="*/ 235577 h 1730540"/>
              <a:gd name="connsiteX9" fmla="*/ 967530 w 6498333"/>
              <a:gd name="connsiteY9" fmla="*/ 225208 h 1730540"/>
              <a:gd name="connsiteX10" fmla="*/ 620954 w 6498333"/>
              <a:gd name="connsiteY10" fmla="*/ 408367 h 1730540"/>
              <a:gd name="connsiteX11" fmla="*/ 542972 w 6498333"/>
              <a:gd name="connsiteY11" fmla="*/ 463661 h 1730540"/>
              <a:gd name="connsiteX12" fmla="*/ 635392 w 6498333"/>
              <a:gd name="connsiteY12" fmla="*/ 515499 h 1730540"/>
              <a:gd name="connsiteX13" fmla="*/ 843339 w 6498333"/>
              <a:gd name="connsiteY13" fmla="*/ 532778 h 1730540"/>
              <a:gd name="connsiteX14" fmla="*/ 297479 w 6498333"/>
              <a:gd name="connsiteY14" fmla="*/ 584615 h 1730540"/>
              <a:gd name="connsiteX15" fmla="*/ 358130 w 6498333"/>
              <a:gd name="connsiteY15" fmla="*/ 688289 h 1730540"/>
              <a:gd name="connsiteX16" fmla="*/ 326361 w 6498333"/>
              <a:gd name="connsiteY16" fmla="*/ 809243 h 1730540"/>
              <a:gd name="connsiteX17" fmla="*/ 649833 w 6498333"/>
              <a:gd name="connsiteY17" fmla="*/ 854169 h 1730540"/>
              <a:gd name="connsiteX18" fmla="*/ 1111937 w 6498333"/>
              <a:gd name="connsiteY18" fmla="*/ 992402 h 1730540"/>
              <a:gd name="connsiteX19" fmla="*/ 1559599 w 6498333"/>
              <a:gd name="connsiteY19" fmla="*/ 1033872 h 1730540"/>
              <a:gd name="connsiteX20" fmla="*/ 1929284 w 6498333"/>
              <a:gd name="connsiteY20" fmla="*/ 1078798 h 1730540"/>
              <a:gd name="connsiteX21" fmla="*/ 1608698 w 6498333"/>
              <a:gd name="connsiteY21" fmla="*/ 1154826 h 1730540"/>
              <a:gd name="connsiteX22" fmla="*/ 2183442 w 6498333"/>
              <a:gd name="connsiteY22" fmla="*/ 1227398 h 1730540"/>
              <a:gd name="connsiteX23" fmla="*/ 2267197 w 6498333"/>
              <a:gd name="connsiteY23" fmla="*/ 1217031 h 1730540"/>
              <a:gd name="connsiteX24" fmla="*/ 3148082 w 6498333"/>
              <a:gd name="connsiteY24" fmla="*/ 1123724 h 1730540"/>
              <a:gd name="connsiteX25" fmla="*/ 3330034 w 6498333"/>
              <a:gd name="connsiteY25" fmla="*/ 1154826 h 1730540"/>
              <a:gd name="connsiteX26" fmla="*/ 3145192 w 6498333"/>
              <a:gd name="connsiteY26" fmla="*/ 1230854 h 1730540"/>
              <a:gd name="connsiteX27" fmla="*/ 2504025 w 6498333"/>
              <a:gd name="connsiteY27" fmla="*/ 1376000 h 1730540"/>
              <a:gd name="connsiteX28" fmla="*/ 2954575 w 6498333"/>
              <a:gd name="connsiteY28" fmla="*/ 1348352 h 1730540"/>
              <a:gd name="connsiteX29" fmla="*/ 2492471 w 6498333"/>
              <a:gd name="connsiteY29" fmla="*/ 1524600 h 1730540"/>
              <a:gd name="connsiteX30" fmla="*/ 2342289 w 6498333"/>
              <a:gd name="connsiteY30" fmla="*/ 1579893 h 1730540"/>
              <a:gd name="connsiteX31" fmla="*/ 2489584 w 6498333"/>
              <a:gd name="connsiteY31" fmla="*/ 1693935 h 1730540"/>
              <a:gd name="connsiteX32" fmla="*/ 2987112 w 6498333"/>
              <a:gd name="connsiteY32" fmla="*/ 1730384 h 173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498333" h="1730540">
                <a:moveTo>
                  <a:pt x="2987112" y="1730384"/>
                </a:moveTo>
                <a:cubicBezTo>
                  <a:pt x="3042664" y="1730870"/>
                  <a:pt x="3088152" y="1730222"/>
                  <a:pt x="3113423" y="1728494"/>
                </a:cubicBezTo>
                <a:cubicBezTo>
                  <a:pt x="3293752" y="1716831"/>
                  <a:pt x="4808270" y="1725943"/>
                  <a:pt x="6436159" y="1396018"/>
                </a:cubicBezTo>
                <a:lnTo>
                  <a:pt x="6498333" y="1381988"/>
                </a:lnTo>
                <a:lnTo>
                  <a:pt x="6498333" y="0"/>
                </a:lnTo>
                <a:lnTo>
                  <a:pt x="723703" y="0"/>
                </a:lnTo>
                <a:lnTo>
                  <a:pt x="629735" y="31770"/>
                </a:lnTo>
                <a:cubicBezTo>
                  <a:pt x="421263" y="101447"/>
                  <a:pt x="228886" y="161708"/>
                  <a:pt x="127078" y="173371"/>
                </a:cubicBezTo>
                <a:cubicBezTo>
                  <a:pt x="86644" y="176827"/>
                  <a:pt x="25993" y="163004"/>
                  <a:pt x="0" y="235577"/>
                </a:cubicBezTo>
                <a:cubicBezTo>
                  <a:pt x="306144" y="346163"/>
                  <a:pt x="641170" y="183739"/>
                  <a:pt x="967530" y="225208"/>
                </a:cubicBezTo>
                <a:cubicBezTo>
                  <a:pt x="866445" y="353075"/>
                  <a:pt x="745142" y="384177"/>
                  <a:pt x="620954" y="408367"/>
                </a:cubicBezTo>
                <a:cubicBezTo>
                  <a:pt x="589182" y="415279"/>
                  <a:pt x="542972" y="422191"/>
                  <a:pt x="542972" y="463661"/>
                </a:cubicBezTo>
                <a:cubicBezTo>
                  <a:pt x="542972" y="515499"/>
                  <a:pt x="594959" y="505130"/>
                  <a:pt x="635392" y="515499"/>
                </a:cubicBezTo>
                <a:cubicBezTo>
                  <a:pt x="693155" y="529321"/>
                  <a:pt x="762471" y="470573"/>
                  <a:pt x="843339" y="532778"/>
                </a:cubicBezTo>
                <a:cubicBezTo>
                  <a:pt x="646945" y="574247"/>
                  <a:pt x="476544" y="588071"/>
                  <a:pt x="297479" y="584615"/>
                </a:cubicBezTo>
                <a:cubicBezTo>
                  <a:pt x="323472" y="629541"/>
                  <a:pt x="378348" y="639908"/>
                  <a:pt x="358130" y="688289"/>
                </a:cubicBezTo>
                <a:cubicBezTo>
                  <a:pt x="343689" y="726304"/>
                  <a:pt x="283038" y="760862"/>
                  <a:pt x="326361" y="809243"/>
                </a:cubicBezTo>
                <a:cubicBezTo>
                  <a:pt x="427447" y="843802"/>
                  <a:pt x="554524" y="788508"/>
                  <a:pt x="649833" y="854169"/>
                </a:cubicBezTo>
                <a:cubicBezTo>
                  <a:pt x="782688" y="947476"/>
                  <a:pt x="961753" y="940565"/>
                  <a:pt x="1111937" y="992402"/>
                </a:cubicBezTo>
                <a:cubicBezTo>
                  <a:pt x="1161035" y="1009682"/>
                  <a:pt x="1472955" y="1023504"/>
                  <a:pt x="1559599" y="1033872"/>
                </a:cubicBezTo>
                <a:cubicBezTo>
                  <a:pt x="1678015" y="1047696"/>
                  <a:pt x="1805093" y="1023504"/>
                  <a:pt x="1929284" y="1078798"/>
                </a:cubicBezTo>
                <a:cubicBezTo>
                  <a:pt x="1828198" y="1130635"/>
                  <a:pt x="1727113" y="1075343"/>
                  <a:pt x="1608698" y="1154826"/>
                </a:cubicBezTo>
                <a:cubicBezTo>
                  <a:pt x="1825309" y="1175561"/>
                  <a:pt x="2015928" y="1158282"/>
                  <a:pt x="2183442" y="1227398"/>
                </a:cubicBezTo>
                <a:cubicBezTo>
                  <a:pt x="2203658" y="1237767"/>
                  <a:pt x="2238314" y="1220487"/>
                  <a:pt x="2267197" y="1217031"/>
                </a:cubicBezTo>
                <a:cubicBezTo>
                  <a:pt x="2561787" y="1179017"/>
                  <a:pt x="2853490" y="1134091"/>
                  <a:pt x="3148082" y="1123724"/>
                </a:cubicBezTo>
                <a:cubicBezTo>
                  <a:pt x="3214508" y="1120268"/>
                  <a:pt x="3327146" y="1092621"/>
                  <a:pt x="3330034" y="1154826"/>
                </a:cubicBezTo>
                <a:cubicBezTo>
                  <a:pt x="3330034" y="1251589"/>
                  <a:pt x="3214508" y="1220487"/>
                  <a:pt x="3145192" y="1230854"/>
                </a:cubicBezTo>
                <a:cubicBezTo>
                  <a:pt x="2931471" y="1268869"/>
                  <a:pt x="2711970" y="1282691"/>
                  <a:pt x="2504025" y="1376000"/>
                </a:cubicBezTo>
                <a:cubicBezTo>
                  <a:pt x="2654207" y="1365632"/>
                  <a:pt x="2804392" y="1358720"/>
                  <a:pt x="2954575" y="1348352"/>
                </a:cubicBezTo>
                <a:cubicBezTo>
                  <a:pt x="2787063" y="1386367"/>
                  <a:pt x="2654207" y="1476218"/>
                  <a:pt x="2492471" y="1524600"/>
                </a:cubicBezTo>
                <a:cubicBezTo>
                  <a:pt x="2408715" y="1548791"/>
                  <a:pt x="2342289" y="1579893"/>
                  <a:pt x="2342289" y="1579893"/>
                </a:cubicBezTo>
                <a:cubicBezTo>
                  <a:pt x="2342289" y="1579893"/>
                  <a:pt x="2356730" y="1655921"/>
                  <a:pt x="2489584" y="1693935"/>
                </a:cubicBezTo>
                <a:cubicBezTo>
                  <a:pt x="2563232" y="1717262"/>
                  <a:pt x="2820457" y="1728925"/>
                  <a:pt x="2987112" y="1730384"/>
                </a:cubicBezTo>
                <a:close/>
              </a:path>
            </a:pathLst>
          </a:custGeom>
          <a:solidFill>
            <a:schemeClr val="bg2">
              <a:alpha val="50000"/>
            </a:schemeClr>
          </a:solidFill>
          <a:ln w="32707"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Subtitle 2">
            <a:extLst>
              <a:ext uri="{FF2B5EF4-FFF2-40B4-BE49-F238E27FC236}">
                <a16:creationId xmlns:a16="http://schemas.microsoft.com/office/drawing/2014/main" id="{47C2968C-1A06-CE3D-8201-5694FB5F713E}"/>
              </a:ext>
            </a:extLst>
          </p:cNvPr>
          <p:cNvSpPr>
            <a:spLocks noGrp="1"/>
          </p:cNvSpPr>
          <p:nvPr>
            <p:ph type="subTitle" idx="1"/>
          </p:nvPr>
        </p:nvSpPr>
        <p:spPr>
          <a:xfrm>
            <a:off x="4341960" y="2215503"/>
            <a:ext cx="7011841" cy="3929186"/>
          </a:xfrm>
        </p:spPr>
        <p:txBody>
          <a:bodyPr vert="horz" lIns="91440" tIns="45720" rIns="91440" bIns="45720" rtlCol="0" anchor="t">
            <a:normAutofit/>
          </a:bodyPr>
          <a:lstStyle/>
          <a:p>
            <a:pPr indent="-228600" algn="l">
              <a:buFont typeface="Arial" panose="020B0604020202020204" pitchFamily="34" charset="0"/>
              <a:buChar char="•"/>
            </a:pPr>
            <a:r>
              <a:rPr lang="en-US" sz="2000">
                <a:hlinkClick r:id="" action="ppaction://noaction"/>
              </a:rPr>
              <a:t>https://connectingtocollections.org/</a:t>
            </a:r>
          </a:p>
          <a:p>
            <a:pPr indent="-228600" algn="l">
              <a:buFont typeface="Arial" panose="020B0604020202020204" pitchFamily="34" charset="0"/>
              <a:buChar char="•"/>
            </a:pPr>
            <a:r>
              <a:rPr lang="en-US" sz="2000">
                <a:hlinkClick r:id="" action="ppaction://noaction"/>
              </a:rPr>
              <a:t>https://www.nps.gov/museum/publications/handbook.html</a:t>
            </a:r>
            <a:r>
              <a:rPr lang="en-US" sz="2000"/>
              <a:t>  </a:t>
            </a:r>
            <a:endParaRPr lang="en-US" sz="2000">
              <a:cs typeface="Calibri"/>
            </a:endParaRPr>
          </a:p>
          <a:p>
            <a:pPr indent="-228600" algn="l">
              <a:buFont typeface="Arial" panose="020B0604020202020204" pitchFamily="34" charset="0"/>
              <a:buChar char="•"/>
            </a:pPr>
            <a:r>
              <a:rPr lang="en-US" sz="2000">
                <a:hlinkClick r:id="rId3"/>
              </a:rPr>
              <a:t>https://www.capecodpolish.com/products/cape-cod-buffing-cloth</a:t>
            </a:r>
            <a:endParaRPr lang="en-US" sz="2000"/>
          </a:p>
          <a:p>
            <a:pPr indent="-228600" algn="l">
              <a:buFont typeface="Arial" panose="020B0604020202020204" pitchFamily="34" charset="0"/>
              <a:buChar char="•"/>
            </a:pPr>
            <a:r>
              <a:rPr lang="en-US" sz="2000">
                <a:hlinkClick r:id="rId4"/>
              </a:rPr>
              <a:t>https://www.gaylord.com/</a:t>
            </a:r>
            <a:endParaRPr lang="en-US" sz="2000"/>
          </a:p>
          <a:p>
            <a:pPr indent="-228600" algn="l">
              <a:buFont typeface="Arial" panose="020B0604020202020204" pitchFamily="34" charset="0"/>
              <a:buChar char="•"/>
            </a:pPr>
            <a:r>
              <a:rPr lang="en-US" sz="2000">
                <a:hlinkClick r:id="rId5"/>
              </a:rPr>
              <a:t>https://www.universityproducts.com/</a:t>
            </a:r>
            <a:endParaRPr lang="en-US" sz="2000"/>
          </a:p>
          <a:p>
            <a:pPr indent="-228600" algn="l">
              <a:buFont typeface="Arial" panose="020B0604020202020204" pitchFamily="34" charset="0"/>
              <a:buChar char="•"/>
            </a:pPr>
            <a:r>
              <a:rPr lang="en-US" sz="2000">
                <a:hlinkClick r:id="rId6"/>
              </a:rPr>
              <a:t>https://insectslimited.com/</a:t>
            </a:r>
            <a:endParaRPr lang="en-US" sz="2000"/>
          </a:p>
          <a:p>
            <a:pPr indent="-228600" algn="l">
              <a:buChar char="•"/>
            </a:pPr>
            <a:r>
              <a:rPr lang="en-US" sz="2000"/>
              <a:t>sbaker@7gables.org</a:t>
            </a:r>
            <a:endParaRPr lang="en-US" sz="2000">
              <a:cs typeface="Calibri" panose="020F0502020204030204"/>
            </a:endParaRPr>
          </a:p>
          <a:p>
            <a:pPr indent="-228600" algn="l">
              <a:buFont typeface="Arial" panose="020B0604020202020204" pitchFamily="34" charset="0"/>
              <a:buChar char="•"/>
            </a:pPr>
            <a:endParaRPr lang="en-US" sz="2000"/>
          </a:p>
        </p:txBody>
      </p:sp>
    </p:spTree>
    <p:extLst>
      <p:ext uri="{BB962C8B-B14F-4D97-AF65-F5344CB8AC3E}">
        <p14:creationId xmlns:p14="http://schemas.microsoft.com/office/powerpoint/2010/main" val="101873344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10">
            <a:extLst>
              <a:ext uri="{FF2B5EF4-FFF2-40B4-BE49-F238E27FC236}">
                <a16:creationId xmlns:a16="http://schemas.microsoft.com/office/drawing/2014/main" id="{D55CD764-972B-4CA5-A885-53E55C63E17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2">
            <a:extLst>
              <a:ext uri="{FF2B5EF4-FFF2-40B4-BE49-F238E27FC236}">
                <a16:creationId xmlns:a16="http://schemas.microsoft.com/office/drawing/2014/main" id="{34165AB3-7006-4430-BCE3-25476BE1332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5020887" cy="649160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FFBDB99F-8565-F6D0-9688-998B06A01971}"/>
              </a:ext>
            </a:extLst>
          </p:cNvPr>
          <p:cNvSpPr>
            <a:spLocks noGrp="1"/>
          </p:cNvSpPr>
          <p:nvPr>
            <p:ph type="title"/>
          </p:nvPr>
        </p:nvSpPr>
        <p:spPr>
          <a:xfrm>
            <a:off x="594360" y="1209086"/>
            <a:ext cx="3876848" cy="4064925"/>
          </a:xfrm>
        </p:spPr>
        <p:txBody>
          <a:bodyPr anchor="ctr">
            <a:normAutofit/>
          </a:bodyPr>
          <a:lstStyle/>
          <a:p>
            <a:r>
              <a:rPr lang="en-US" sz="5000"/>
              <a:t>Breakout Session – Create Your Own</a:t>
            </a:r>
            <a:br>
              <a:rPr lang="en-US" sz="5000"/>
            </a:br>
            <a:endParaRPr lang="en-US" sz="5000"/>
          </a:p>
        </p:txBody>
      </p:sp>
      <p:grpSp>
        <p:nvGrpSpPr>
          <p:cNvPr id="15" name="Group 14">
            <a:extLst>
              <a:ext uri="{FF2B5EF4-FFF2-40B4-BE49-F238E27FC236}">
                <a16:creationId xmlns:a16="http://schemas.microsoft.com/office/drawing/2014/main" id="{11999B20-6058-4C55-882E-A1FB050B69D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56167" y="2569464"/>
            <a:ext cx="242107" cy="1340860"/>
            <a:chOff x="56167" y="2761488"/>
            <a:chExt cx="242107" cy="1340860"/>
          </a:xfrm>
        </p:grpSpPr>
        <p:sp>
          <p:nvSpPr>
            <p:cNvPr id="16" name="Rectangle 2">
              <a:extLst>
                <a:ext uri="{FF2B5EF4-FFF2-40B4-BE49-F238E27FC236}">
                  <a16:creationId xmlns:a16="http://schemas.microsoft.com/office/drawing/2014/main" id="{168AC90C-344A-4A64-BC4B-AEE98034B03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237744" y="3331247"/>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Rectangle 59">
              <a:extLst>
                <a:ext uri="{FF2B5EF4-FFF2-40B4-BE49-F238E27FC236}">
                  <a16:creationId xmlns:a16="http://schemas.microsoft.com/office/drawing/2014/main" id="{47AEB9AE-7E63-42CA-A3E5-F8EF7D8CA0B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54864" y="3331247"/>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Rectangle 2">
              <a:extLst>
                <a:ext uri="{FF2B5EF4-FFF2-40B4-BE49-F238E27FC236}">
                  <a16:creationId xmlns:a16="http://schemas.microsoft.com/office/drawing/2014/main" id="{076031FA-B93F-4A7D-AE66-85ADC613EB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237744" y="3189133"/>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Rectangle 59">
              <a:extLst>
                <a:ext uri="{FF2B5EF4-FFF2-40B4-BE49-F238E27FC236}">
                  <a16:creationId xmlns:a16="http://schemas.microsoft.com/office/drawing/2014/main" id="{0C1FC8D1-E08A-4B12-A48F-BF225E5B0A2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54864" y="3189133"/>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Rectangle 2">
              <a:extLst>
                <a:ext uri="{FF2B5EF4-FFF2-40B4-BE49-F238E27FC236}">
                  <a16:creationId xmlns:a16="http://schemas.microsoft.com/office/drawing/2014/main" id="{F62D5F69-2C82-4007-8EF0-EBC9C23501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237744" y="3047019"/>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Rectangle 59">
              <a:extLst>
                <a:ext uri="{FF2B5EF4-FFF2-40B4-BE49-F238E27FC236}">
                  <a16:creationId xmlns:a16="http://schemas.microsoft.com/office/drawing/2014/main" id="{677FAED6-5057-4B80-B1CF-196DC022B7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54864" y="3047019"/>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Rectangle 2">
              <a:extLst>
                <a:ext uri="{FF2B5EF4-FFF2-40B4-BE49-F238E27FC236}">
                  <a16:creationId xmlns:a16="http://schemas.microsoft.com/office/drawing/2014/main" id="{CE77C39F-572F-4435-85B4-9E9A35CFE25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237744" y="2904905"/>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Rectangle 59">
              <a:extLst>
                <a:ext uri="{FF2B5EF4-FFF2-40B4-BE49-F238E27FC236}">
                  <a16:creationId xmlns:a16="http://schemas.microsoft.com/office/drawing/2014/main" id="{B3283BD4-0BC4-41D1-B09B-CBDC4292CDB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54864" y="2904905"/>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Rectangle 2">
              <a:extLst>
                <a:ext uri="{FF2B5EF4-FFF2-40B4-BE49-F238E27FC236}">
                  <a16:creationId xmlns:a16="http://schemas.microsoft.com/office/drawing/2014/main" id="{BA3E687B-951E-45B2-BEFE-4CBEB325FE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237744" y="2762791"/>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59">
              <a:extLst>
                <a:ext uri="{FF2B5EF4-FFF2-40B4-BE49-F238E27FC236}">
                  <a16:creationId xmlns:a16="http://schemas.microsoft.com/office/drawing/2014/main" id="{A49870CA-6E02-4787-82A6-28C0CB6B81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54864" y="2762791"/>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Rectangle 2">
              <a:extLst>
                <a:ext uri="{FF2B5EF4-FFF2-40B4-BE49-F238E27FC236}">
                  <a16:creationId xmlns:a16="http://schemas.microsoft.com/office/drawing/2014/main" id="{5639C028-DD6E-4E69-AE6E-1CC158EDC9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237744" y="4041817"/>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59">
              <a:extLst>
                <a:ext uri="{FF2B5EF4-FFF2-40B4-BE49-F238E27FC236}">
                  <a16:creationId xmlns:a16="http://schemas.microsoft.com/office/drawing/2014/main" id="{B1CD1FE8-3027-45AA-AD53-5B131FB03D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54864" y="4041817"/>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Rectangle 2">
              <a:extLst>
                <a:ext uri="{FF2B5EF4-FFF2-40B4-BE49-F238E27FC236}">
                  <a16:creationId xmlns:a16="http://schemas.microsoft.com/office/drawing/2014/main" id="{1FD2B706-0BB9-4A30-9206-252E09AE03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237744" y="3899703"/>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Rectangle 59">
              <a:extLst>
                <a:ext uri="{FF2B5EF4-FFF2-40B4-BE49-F238E27FC236}">
                  <a16:creationId xmlns:a16="http://schemas.microsoft.com/office/drawing/2014/main" id="{D5783E13-BA0A-4F1E-A4F0-BFC9FF1035F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54864" y="3899703"/>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Rectangle 2">
              <a:extLst>
                <a:ext uri="{FF2B5EF4-FFF2-40B4-BE49-F238E27FC236}">
                  <a16:creationId xmlns:a16="http://schemas.microsoft.com/office/drawing/2014/main" id="{D0847D6C-8036-43A9-BA3E-D1E89288828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237744" y="3757589"/>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59">
              <a:extLst>
                <a:ext uri="{FF2B5EF4-FFF2-40B4-BE49-F238E27FC236}">
                  <a16:creationId xmlns:a16="http://schemas.microsoft.com/office/drawing/2014/main" id="{1D610CBF-7C35-498A-9BDD-A2954A7CAB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54864" y="3757589"/>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Rectangle 2">
              <a:extLst>
                <a:ext uri="{FF2B5EF4-FFF2-40B4-BE49-F238E27FC236}">
                  <a16:creationId xmlns:a16="http://schemas.microsoft.com/office/drawing/2014/main" id="{BCB60915-0422-4144-87E9-2289DBC045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237744" y="3615475"/>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Rectangle 59">
              <a:extLst>
                <a:ext uri="{FF2B5EF4-FFF2-40B4-BE49-F238E27FC236}">
                  <a16:creationId xmlns:a16="http://schemas.microsoft.com/office/drawing/2014/main" id="{9D64F486-DA93-45CE-9075-4110C67F109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54864" y="3615475"/>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Rectangle 2">
              <a:extLst>
                <a:ext uri="{FF2B5EF4-FFF2-40B4-BE49-F238E27FC236}">
                  <a16:creationId xmlns:a16="http://schemas.microsoft.com/office/drawing/2014/main" id="{DA8356F6-E822-44E0-8A11-33E5A5432E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237744" y="3473361"/>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Rectangle 59">
              <a:extLst>
                <a:ext uri="{FF2B5EF4-FFF2-40B4-BE49-F238E27FC236}">
                  <a16:creationId xmlns:a16="http://schemas.microsoft.com/office/drawing/2014/main" id="{C825C106-0BD3-41C1-8520-50F54BD675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a:off x="54864" y="3473361"/>
              <a:ext cx="61834" cy="5922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37" name="Rectangle 36">
            <a:extLst>
              <a:ext uri="{FF2B5EF4-FFF2-40B4-BE49-F238E27FC236}">
                <a16:creationId xmlns:a16="http://schemas.microsoft.com/office/drawing/2014/main" id="{E3E51905-F374-4E1A-97CF-B741584B74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6501384"/>
            <a:ext cx="12192000" cy="356616"/>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6" name="Content Placeholder 2">
            <a:extLst>
              <a:ext uri="{FF2B5EF4-FFF2-40B4-BE49-F238E27FC236}">
                <a16:creationId xmlns:a16="http://schemas.microsoft.com/office/drawing/2014/main" id="{F2937D78-D2FC-6278-2C7F-4F6859F23372}"/>
              </a:ext>
            </a:extLst>
          </p:cNvPr>
          <p:cNvGraphicFramePr>
            <a:graphicFrameLocks noGrp="1"/>
          </p:cNvGraphicFramePr>
          <p:nvPr>
            <p:ph idx="1"/>
          </p:nvPr>
        </p:nvGraphicFramePr>
        <p:xfrm>
          <a:off x="5614416" y="457200"/>
          <a:ext cx="6117336" cy="569671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97348095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a:extLst>
              <a:ext uri="{FF2B5EF4-FFF2-40B4-BE49-F238E27FC236}">
                <a16:creationId xmlns:a16="http://schemas.microsoft.com/office/drawing/2014/main" id="{3FB3C754-C1FE-4D2D-9890-A8353F1E8DE8}"/>
              </a:ext>
            </a:extLst>
          </p:cNvPr>
          <p:cNvSpPr>
            <a:spLocks noGrp="1"/>
          </p:cNvSpPr>
          <p:nvPr>
            <p:ph type="title"/>
          </p:nvPr>
        </p:nvSpPr>
        <p:spPr>
          <a:xfrm>
            <a:off x="1353312" y="1755648"/>
            <a:ext cx="4306824" cy="1325563"/>
          </a:xfrm>
        </p:spPr>
        <p:txBody>
          <a:bodyPr/>
          <a:lstStyle/>
          <a:p>
            <a:r>
              <a:rPr lang="en-US" dirty="0"/>
              <a:t>BREAKOUT #1</a:t>
            </a:r>
          </a:p>
        </p:txBody>
      </p:sp>
      <p:sp>
        <p:nvSpPr>
          <p:cNvPr id="37" name="Text Placeholder 36">
            <a:extLst>
              <a:ext uri="{FF2B5EF4-FFF2-40B4-BE49-F238E27FC236}">
                <a16:creationId xmlns:a16="http://schemas.microsoft.com/office/drawing/2014/main" id="{F8701B31-AB7C-4E0A-952E-ACAC522AF3F8}"/>
              </a:ext>
            </a:extLst>
          </p:cNvPr>
          <p:cNvSpPr>
            <a:spLocks noGrp="1"/>
          </p:cNvSpPr>
          <p:nvPr>
            <p:ph type="body" sz="quarter" idx="13"/>
          </p:nvPr>
        </p:nvSpPr>
        <p:spPr>
          <a:xfrm>
            <a:off x="1353312" y="3191256"/>
            <a:ext cx="3505201" cy="1798639"/>
          </a:xfrm>
        </p:spPr>
        <p:txBody>
          <a:bodyPr/>
          <a:lstStyle/>
          <a:p>
            <a:r>
              <a:rPr lang="en-US" dirty="0"/>
              <a:t>11:40 – 12:00</a:t>
            </a:r>
          </a:p>
        </p:txBody>
      </p:sp>
    </p:spTree>
    <p:extLst>
      <p:ext uri="{BB962C8B-B14F-4D97-AF65-F5344CB8AC3E}">
        <p14:creationId xmlns:p14="http://schemas.microsoft.com/office/powerpoint/2010/main" val="213567368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a:extLst>
              <a:ext uri="{FF2B5EF4-FFF2-40B4-BE49-F238E27FC236}">
                <a16:creationId xmlns:a16="http://schemas.microsoft.com/office/drawing/2014/main" id="{3FB3C754-C1FE-4D2D-9890-A8353F1E8DE8}"/>
              </a:ext>
            </a:extLst>
          </p:cNvPr>
          <p:cNvSpPr>
            <a:spLocks noGrp="1"/>
          </p:cNvSpPr>
          <p:nvPr>
            <p:ph type="title"/>
          </p:nvPr>
        </p:nvSpPr>
        <p:spPr>
          <a:xfrm>
            <a:off x="1353312" y="1755648"/>
            <a:ext cx="4306824" cy="1325563"/>
          </a:xfrm>
        </p:spPr>
        <p:txBody>
          <a:bodyPr/>
          <a:lstStyle/>
          <a:p>
            <a:r>
              <a:rPr lang="en-US" dirty="0"/>
              <a:t>Breakout #2</a:t>
            </a:r>
          </a:p>
        </p:txBody>
      </p:sp>
      <p:sp>
        <p:nvSpPr>
          <p:cNvPr id="37" name="Text Placeholder 36">
            <a:extLst>
              <a:ext uri="{FF2B5EF4-FFF2-40B4-BE49-F238E27FC236}">
                <a16:creationId xmlns:a16="http://schemas.microsoft.com/office/drawing/2014/main" id="{F8701B31-AB7C-4E0A-952E-ACAC522AF3F8}"/>
              </a:ext>
            </a:extLst>
          </p:cNvPr>
          <p:cNvSpPr>
            <a:spLocks noGrp="1"/>
          </p:cNvSpPr>
          <p:nvPr>
            <p:ph type="body" sz="quarter" idx="13"/>
          </p:nvPr>
        </p:nvSpPr>
        <p:spPr>
          <a:xfrm>
            <a:off x="1353312" y="3191256"/>
            <a:ext cx="3505201" cy="1798639"/>
          </a:xfrm>
        </p:spPr>
        <p:txBody>
          <a:bodyPr/>
          <a:lstStyle/>
          <a:p>
            <a:r>
              <a:rPr lang="en-US" dirty="0"/>
              <a:t>12:00 – 12:20</a:t>
            </a:r>
          </a:p>
        </p:txBody>
      </p:sp>
    </p:spTree>
    <p:extLst>
      <p:ext uri="{BB962C8B-B14F-4D97-AF65-F5344CB8AC3E}">
        <p14:creationId xmlns:p14="http://schemas.microsoft.com/office/powerpoint/2010/main" val="113440420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a:extLst>
              <a:ext uri="{FF2B5EF4-FFF2-40B4-BE49-F238E27FC236}">
                <a16:creationId xmlns:a16="http://schemas.microsoft.com/office/drawing/2014/main" id="{3FB3C754-C1FE-4D2D-9890-A8353F1E8DE8}"/>
              </a:ext>
            </a:extLst>
          </p:cNvPr>
          <p:cNvSpPr>
            <a:spLocks noGrp="1"/>
          </p:cNvSpPr>
          <p:nvPr>
            <p:ph type="title"/>
          </p:nvPr>
        </p:nvSpPr>
        <p:spPr>
          <a:xfrm>
            <a:off x="1353312" y="1755648"/>
            <a:ext cx="4306824" cy="1325563"/>
          </a:xfrm>
        </p:spPr>
        <p:txBody>
          <a:bodyPr/>
          <a:lstStyle/>
          <a:p>
            <a:r>
              <a:rPr lang="en-US" dirty="0"/>
              <a:t>Q&amp;A</a:t>
            </a:r>
          </a:p>
        </p:txBody>
      </p:sp>
      <p:sp>
        <p:nvSpPr>
          <p:cNvPr id="37" name="Text Placeholder 36">
            <a:extLst>
              <a:ext uri="{FF2B5EF4-FFF2-40B4-BE49-F238E27FC236}">
                <a16:creationId xmlns:a16="http://schemas.microsoft.com/office/drawing/2014/main" id="{F8701B31-AB7C-4E0A-952E-ACAC522AF3F8}"/>
              </a:ext>
            </a:extLst>
          </p:cNvPr>
          <p:cNvSpPr>
            <a:spLocks noGrp="1"/>
          </p:cNvSpPr>
          <p:nvPr>
            <p:ph type="body" sz="quarter" idx="13"/>
          </p:nvPr>
        </p:nvSpPr>
        <p:spPr>
          <a:xfrm>
            <a:off x="1353312" y="3191256"/>
            <a:ext cx="3505201" cy="1798639"/>
          </a:xfrm>
        </p:spPr>
        <p:txBody>
          <a:bodyPr/>
          <a:lstStyle/>
          <a:p>
            <a:r>
              <a:rPr lang="en-US" dirty="0"/>
              <a:t>Let’s talk!</a:t>
            </a:r>
          </a:p>
        </p:txBody>
      </p:sp>
    </p:spTree>
    <p:extLst>
      <p:ext uri="{BB962C8B-B14F-4D97-AF65-F5344CB8AC3E}">
        <p14:creationId xmlns:p14="http://schemas.microsoft.com/office/powerpoint/2010/main" val="117652671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37BB13-4AF5-4C37-A4E4-C8EBF618E4D4}"/>
              </a:ext>
            </a:extLst>
          </p:cNvPr>
          <p:cNvSpPr>
            <a:spLocks noGrp="1"/>
          </p:cNvSpPr>
          <p:nvPr>
            <p:ph type="title"/>
          </p:nvPr>
        </p:nvSpPr>
        <p:spPr>
          <a:xfrm>
            <a:off x="939860" y="365760"/>
            <a:ext cx="10318690" cy="1325880"/>
          </a:xfrm>
        </p:spPr>
        <p:txBody>
          <a:bodyPr/>
          <a:lstStyle/>
          <a:p>
            <a:r>
              <a:rPr lang="en-US" dirty="0"/>
              <a:t>TOOLS IN TODAY’S KIT</a:t>
            </a:r>
          </a:p>
        </p:txBody>
      </p:sp>
      <p:sp>
        <p:nvSpPr>
          <p:cNvPr id="6" name="Text Placeholder 5">
            <a:extLst>
              <a:ext uri="{FF2B5EF4-FFF2-40B4-BE49-F238E27FC236}">
                <a16:creationId xmlns:a16="http://schemas.microsoft.com/office/drawing/2014/main" id="{FB02A17B-8C7F-4600-9FBE-49BE31E3E1FA}"/>
              </a:ext>
            </a:extLst>
          </p:cNvPr>
          <p:cNvSpPr>
            <a:spLocks noGrp="1"/>
          </p:cNvSpPr>
          <p:nvPr>
            <p:ph type="body" sz="quarter" idx="15"/>
          </p:nvPr>
        </p:nvSpPr>
        <p:spPr>
          <a:xfrm>
            <a:off x="1767910" y="1854574"/>
            <a:ext cx="4114800" cy="428755"/>
          </a:xfrm>
        </p:spPr>
        <p:txBody>
          <a:bodyPr/>
          <a:lstStyle/>
          <a:p>
            <a:r>
              <a:rPr lang="en-US" dirty="0"/>
              <a:t>ONLINE PROGRAMMING</a:t>
            </a:r>
          </a:p>
        </p:txBody>
      </p:sp>
      <p:sp>
        <p:nvSpPr>
          <p:cNvPr id="5" name="Text Placeholder 4">
            <a:extLst>
              <a:ext uri="{FF2B5EF4-FFF2-40B4-BE49-F238E27FC236}">
                <a16:creationId xmlns:a16="http://schemas.microsoft.com/office/drawing/2014/main" id="{F70419B2-F393-4213-A2F2-54D877B3EE40}"/>
              </a:ext>
            </a:extLst>
          </p:cNvPr>
          <p:cNvSpPr>
            <a:spLocks noGrp="1"/>
          </p:cNvSpPr>
          <p:nvPr>
            <p:ph type="body" sz="quarter" idx="13"/>
          </p:nvPr>
        </p:nvSpPr>
        <p:spPr>
          <a:xfrm>
            <a:off x="1764862" y="2282238"/>
            <a:ext cx="4114800" cy="822960"/>
          </a:xfrm>
        </p:spPr>
        <p:txBody>
          <a:bodyPr/>
          <a:lstStyle/>
          <a:p>
            <a:r>
              <a:rPr lang="en-ZA" dirty="0"/>
              <a:t>Overview of best practices and tools for creating engaging online experiences.</a:t>
            </a:r>
          </a:p>
        </p:txBody>
      </p:sp>
      <p:sp>
        <p:nvSpPr>
          <p:cNvPr id="8" name="Text Placeholder 7">
            <a:extLst>
              <a:ext uri="{FF2B5EF4-FFF2-40B4-BE49-F238E27FC236}">
                <a16:creationId xmlns:a16="http://schemas.microsoft.com/office/drawing/2014/main" id="{107A6D8A-72F9-4BD4-A4AE-69013301D93C}"/>
              </a:ext>
            </a:extLst>
          </p:cNvPr>
          <p:cNvSpPr>
            <a:spLocks noGrp="1"/>
          </p:cNvSpPr>
          <p:nvPr>
            <p:ph type="body" sz="quarter" idx="17"/>
          </p:nvPr>
        </p:nvSpPr>
        <p:spPr>
          <a:xfrm>
            <a:off x="1766835" y="3099816"/>
            <a:ext cx="4114800" cy="428755"/>
          </a:xfrm>
        </p:spPr>
        <p:txBody>
          <a:bodyPr/>
          <a:lstStyle/>
          <a:p>
            <a:r>
              <a:rPr lang="en-ZA" dirty="0"/>
              <a:t>DISASTER PLANNING</a:t>
            </a:r>
            <a:endParaRPr lang="en-US" dirty="0"/>
          </a:p>
        </p:txBody>
      </p:sp>
      <p:sp>
        <p:nvSpPr>
          <p:cNvPr id="7" name="Text Placeholder 6">
            <a:extLst>
              <a:ext uri="{FF2B5EF4-FFF2-40B4-BE49-F238E27FC236}">
                <a16:creationId xmlns:a16="http://schemas.microsoft.com/office/drawing/2014/main" id="{A83EA85C-EBA3-4B50-86CE-7FD4A374EC95}"/>
              </a:ext>
            </a:extLst>
          </p:cNvPr>
          <p:cNvSpPr>
            <a:spLocks noGrp="1"/>
          </p:cNvSpPr>
          <p:nvPr>
            <p:ph type="body" sz="quarter" idx="16"/>
          </p:nvPr>
        </p:nvSpPr>
        <p:spPr>
          <a:xfrm>
            <a:off x="1766835" y="3529584"/>
            <a:ext cx="4114800" cy="822960"/>
          </a:xfrm>
        </p:spPr>
        <p:txBody>
          <a:bodyPr/>
          <a:lstStyle/>
          <a:p>
            <a:r>
              <a:rPr lang="en-ZA" dirty="0"/>
              <a:t>How can you start planning for an emergency or disaster with no time or budget?</a:t>
            </a:r>
            <a:endParaRPr lang="en-US" dirty="0"/>
          </a:p>
        </p:txBody>
      </p:sp>
      <p:sp>
        <p:nvSpPr>
          <p:cNvPr id="10" name="Text Placeholder 9">
            <a:extLst>
              <a:ext uri="{FF2B5EF4-FFF2-40B4-BE49-F238E27FC236}">
                <a16:creationId xmlns:a16="http://schemas.microsoft.com/office/drawing/2014/main" id="{B3247631-4CDA-4DAE-BFB7-19E0E06A3FEC}"/>
              </a:ext>
            </a:extLst>
          </p:cNvPr>
          <p:cNvSpPr>
            <a:spLocks noGrp="1"/>
          </p:cNvSpPr>
          <p:nvPr>
            <p:ph type="body" sz="quarter" idx="19"/>
          </p:nvPr>
        </p:nvSpPr>
        <p:spPr>
          <a:xfrm>
            <a:off x="6311403" y="1856232"/>
            <a:ext cx="4114800" cy="428755"/>
          </a:xfrm>
        </p:spPr>
        <p:txBody>
          <a:bodyPr/>
          <a:lstStyle/>
          <a:p>
            <a:r>
              <a:rPr lang="en-US" dirty="0"/>
              <a:t>MARKETING PLANNING </a:t>
            </a:r>
          </a:p>
        </p:txBody>
      </p:sp>
      <p:sp>
        <p:nvSpPr>
          <p:cNvPr id="9" name="Text Placeholder 8">
            <a:extLst>
              <a:ext uri="{FF2B5EF4-FFF2-40B4-BE49-F238E27FC236}">
                <a16:creationId xmlns:a16="http://schemas.microsoft.com/office/drawing/2014/main" id="{8C01D04F-A541-4735-B655-9BDF5313C65C}"/>
              </a:ext>
            </a:extLst>
          </p:cNvPr>
          <p:cNvSpPr>
            <a:spLocks noGrp="1"/>
          </p:cNvSpPr>
          <p:nvPr>
            <p:ph type="body" sz="quarter" idx="18"/>
          </p:nvPr>
        </p:nvSpPr>
        <p:spPr>
          <a:xfrm>
            <a:off x="6311403" y="2280435"/>
            <a:ext cx="4114800" cy="822960"/>
          </a:xfrm>
        </p:spPr>
        <p:txBody>
          <a:bodyPr>
            <a:normAutofit/>
          </a:bodyPr>
          <a:lstStyle/>
          <a:p>
            <a:r>
              <a:rPr lang="en-ZA" dirty="0"/>
              <a:t>Two one-page worksheets can be a gamechanger for your engagement &amp; outreach</a:t>
            </a:r>
            <a:endParaRPr lang="en-US" dirty="0"/>
          </a:p>
        </p:txBody>
      </p:sp>
      <p:sp>
        <p:nvSpPr>
          <p:cNvPr id="12" name="Text Placeholder 11">
            <a:extLst>
              <a:ext uri="{FF2B5EF4-FFF2-40B4-BE49-F238E27FC236}">
                <a16:creationId xmlns:a16="http://schemas.microsoft.com/office/drawing/2014/main" id="{7F67EAD8-DD92-4AEB-8BE7-53E5FA194B44}"/>
              </a:ext>
            </a:extLst>
          </p:cNvPr>
          <p:cNvSpPr>
            <a:spLocks noGrp="1"/>
          </p:cNvSpPr>
          <p:nvPr>
            <p:ph type="body" sz="quarter" idx="21"/>
          </p:nvPr>
        </p:nvSpPr>
        <p:spPr>
          <a:xfrm>
            <a:off x="6311403" y="3099816"/>
            <a:ext cx="4114800" cy="428755"/>
          </a:xfrm>
        </p:spPr>
        <p:txBody>
          <a:bodyPr/>
          <a:lstStyle/>
          <a:p>
            <a:r>
              <a:rPr lang="en-ZA" dirty="0"/>
              <a:t>COLLECTIONS HOUSEKEEPING</a:t>
            </a:r>
            <a:endParaRPr lang="en-US" dirty="0"/>
          </a:p>
        </p:txBody>
      </p:sp>
      <p:sp>
        <p:nvSpPr>
          <p:cNvPr id="11" name="Text Placeholder 10">
            <a:extLst>
              <a:ext uri="{FF2B5EF4-FFF2-40B4-BE49-F238E27FC236}">
                <a16:creationId xmlns:a16="http://schemas.microsoft.com/office/drawing/2014/main" id="{44E7FBD4-2705-45F7-AB4F-8925DE1DB8D3}"/>
              </a:ext>
            </a:extLst>
          </p:cNvPr>
          <p:cNvSpPr>
            <a:spLocks noGrp="1"/>
          </p:cNvSpPr>
          <p:nvPr>
            <p:ph type="body" sz="quarter" idx="20"/>
          </p:nvPr>
        </p:nvSpPr>
        <p:spPr>
          <a:xfrm>
            <a:off x="6311403" y="3529584"/>
            <a:ext cx="4114800" cy="822960"/>
          </a:xfrm>
        </p:spPr>
        <p:txBody>
          <a:bodyPr/>
          <a:lstStyle/>
          <a:p>
            <a:r>
              <a:rPr lang="en-ZA" dirty="0"/>
              <a:t>How to build a budget-friendly collections care kit and take care of your objects and archives.</a:t>
            </a:r>
            <a:endParaRPr lang="en-US" dirty="0"/>
          </a:p>
        </p:txBody>
      </p:sp>
    </p:spTree>
    <p:extLst>
      <p:ext uri="{BB962C8B-B14F-4D97-AF65-F5344CB8AC3E}">
        <p14:creationId xmlns:p14="http://schemas.microsoft.com/office/powerpoint/2010/main" val="228191400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9DE7F2-E890-4744-88DD-A75F5E300513}"/>
              </a:ext>
            </a:extLst>
          </p:cNvPr>
          <p:cNvSpPr>
            <a:spLocks noGrp="1"/>
          </p:cNvSpPr>
          <p:nvPr>
            <p:ph type="title"/>
          </p:nvPr>
        </p:nvSpPr>
        <p:spPr>
          <a:xfrm>
            <a:off x="701221" y="4933841"/>
            <a:ext cx="10515600" cy="1299411"/>
          </a:xfrm>
        </p:spPr>
        <p:txBody>
          <a:bodyPr>
            <a:normAutofit/>
          </a:bodyPr>
          <a:lstStyle/>
          <a:p>
            <a:r>
              <a:rPr lang="en-US" sz="3800" dirty="0"/>
              <a:t>online programming toolkit</a:t>
            </a:r>
          </a:p>
        </p:txBody>
      </p:sp>
    </p:spTree>
    <p:extLst>
      <p:ext uri="{BB962C8B-B14F-4D97-AF65-F5344CB8AC3E}">
        <p14:creationId xmlns:p14="http://schemas.microsoft.com/office/powerpoint/2010/main" val="70778917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47"/>
        <p:cNvGrpSpPr/>
        <p:nvPr/>
      </p:nvGrpSpPr>
      <p:grpSpPr>
        <a:xfrm>
          <a:off x="0" y="0"/>
          <a:ext cx="0" cy="0"/>
          <a:chOff x="0" y="0"/>
          <a:chExt cx="0" cy="0"/>
        </a:xfrm>
      </p:grpSpPr>
      <p:sp>
        <p:nvSpPr>
          <p:cNvPr id="148" name="Google Shape;148;p1"/>
          <p:cNvSpPr/>
          <p:nvPr/>
        </p:nvSpPr>
        <p:spPr>
          <a:xfrm>
            <a:off x="1524" y="0"/>
            <a:ext cx="12188952" cy="685800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AF7B51"/>
              </a:solidFill>
              <a:effectLst/>
              <a:uLnTx/>
              <a:uFillTx/>
              <a:latin typeface="Calibri"/>
              <a:ea typeface="Calibri"/>
              <a:cs typeface="Calibri"/>
              <a:sym typeface="Calibri"/>
            </a:endParaRPr>
          </a:p>
        </p:txBody>
      </p:sp>
      <p:pic>
        <p:nvPicPr>
          <p:cNvPr id="149" name="Google Shape;149;p1" descr="Graphical user interface&#10;&#10;Description automatically generated with medium confidence"/>
          <p:cNvPicPr preferRelativeResize="0"/>
          <p:nvPr/>
        </p:nvPicPr>
        <p:blipFill rotWithShape="1">
          <a:blip r:embed="rId3">
            <a:alphaModFix/>
          </a:blip>
          <a:srcRect t="1334" b="19"/>
          <a:stretch/>
        </p:blipFill>
        <p:spPr>
          <a:xfrm>
            <a:off x="20" y="0"/>
            <a:ext cx="12191979" cy="6857998"/>
          </a:xfrm>
          <a:prstGeom prst="rect">
            <a:avLst/>
          </a:prstGeom>
          <a:noFill/>
          <a:ln w="9525" cap="flat" cmpd="sng">
            <a:solidFill>
              <a:srgbClr val="000000"/>
            </a:solidFill>
            <a:prstDash val="solid"/>
            <a:round/>
            <a:headEnd type="none" w="sm" len="sm"/>
            <a:tailEnd type="none" w="sm" len="sm"/>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53"/>
        <p:cNvGrpSpPr/>
        <p:nvPr/>
      </p:nvGrpSpPr>
      <p:grpSpPr>
        <a:xfrm>
          <a:off x="0" y="0"/>
          <a:ext cx="0" cy="0"/>
          <a:chOff x="0" y="0"/>
          <a:chExt cx="0" cy="0"/>
        </a:xfrm>
      </p:grpSpPr>
      <p:sp>
        <p:nvSpPr>
          <p:cNvPr id="154" name="Google Shape;154;p2"/>
          <p:cNvSpPr/>
          <p:nvPr/>
        </p:nvSpPr>
        <p:spPr>
          <a:xfrm>
            <a:off x="0" y="0"/>
            <a:ext cx="12192000"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AF7B51"/>
              </a:solidFill>
              <a:effectLst/>
              <a:uLnTx/>
              <a:uFillTx/>
              <a:latin typeface="Calibri"/>
              <a:ea typeface="Calibri"/>
              <a:cs typeface="Calibri"/>
              <a:sym typeface="Calibri"/>
            </a:endParaRPr>
          </a:p>
        </p:txBody>
      </p:sp>
      <p:sp>
        <p:nvSpPr>
          <p:cNvPr id="155" name="Google Shape;155;p2"/>
          <p:cNvSpPr txBox="1">
            <a:spLocks noGrp="1"/>
          </p:cNvSpPr>
          <p:nvPr>
            <p:ph type="title"/>
          </p:nvPr>
        </p:nvSpPr>
        <p:spPr>
          <a:xfrm>
            <a:off x="277287" y="412450"/>
            <a:ext cx="2561100" cy="2101800"/>
          </a:xfrm>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dk1"/>
              </a:buClr>
              <a:buSzPts val="2800"/>
              <a:buFont typeface="Calibri"/>
              <a:buNone/>
            </a:pPr>
            <a:r>
              <a:rPr lang="en-US" sz="2800">
                <a:solidFill>
                  <a:schemeClr val="dk1"/>
                </a:solidFill>
              </a:rPr>
              <a:t>Planning Your Online Program</a:t>
            </a:r>
            <a:endParaRPr>
              <a:solidFill>
                <a:schemeClr val="dk1"/>
              </a:solidFill>
            </a:endParaRPr>
          </a:p>
        </p:txBody>
      </p:sp>
      <p:sp>
        <p:nvSpPr>
          <p:cNvPr id="156" name="Google Shape;156;p2"/>
          <p:cNvSpPr/>
          <p:nvPr/>
        </p:nvSpPr>
        <p:spPr>
          <a:xfrm>
            <a:off x="0" y="1134839"/>
            <a:ext cx="128016" cy="653903"/>
          </a:xfrm>
          <a:prstGeom prst="rect">
            <a:avLst/>
          </a:prstGeom>
          <a:solidFill>
            <a:schemeClr val="accent5"/>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57" name="Google Shape;157;p2"/>
          <p:cNvSpPr/>
          <p:nvPr/>
        </p:nvSpPr>
        <p:spPr>
          <a:xfrm rot="5400000">
            <a:off x="2092802" y="1452670"/>
            <a:ext cx="1463100" cy="18300"/>
          </a:xfrm>
          <a:prstGeom prst="rect">
            <a:avLst/>
          </a:prstGeom>
          <a:solidFill>
            <a:srgbClr val="D5D5D5"/>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AF7B51"/>
              </a:buClr>
              <a:buSzPts val="1800"/>
              <a:buFont typeface="Calibri"/>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58" name="Google Shape;158;p2"/>
          <p:cNvSpPr txBox="1">
            <a:spLocks noGrp="1"/>
          </p:cNvSpPr>
          <p:nvPr>
            <p:ph type="body" idx="1"/>
          </p:nvPr>
        </p:nvSpPr>
        <p:spPr>
          <a:xfrm>
            <a:off x="2902988" y="410888"/>
            <a:ext cx="3623700" cy="2101800"/>
          </a:xfrm>
          <a:prstGeom prst="rect">
            <a:avLst/>
          </a:prstGeom>
          <a:noFill/>
          <a:ln>
            <a:noFill/>
          </a:ln>
        </p:spPr>
        <p:txBody>
          <a:bodyPr spcFirstLastPara="1" wrap="square" lIns="91425" tIns="45700" rIns="91425" bIns="45700" anchor="ctr" anchorCtr="0">
            <a:normAutofit fontScale="92500"/>
          </a:bodyPr>
          <a:lstStyle/>
          <a:p>
            <a:pPr marL="0" lvl="0" indent="-50800" algn="l" rtl="0">
              <a:lnSpc>
                <a:spcPct val="90000"/>
              </a:lnSpc>
              <a:spcBef>
                <a:spcPts val="1000"/>
              </a:spcBef>
              <a:spcAft>
                <a:spcPts val="0"/>
              </a:spcAft>
              <a:buClr>
                <a:srgbClr val="000000"/>
              </a:buClr>
              <a:buSzPts val="2500"/>
              <a:buFont typeface="Arial"/>
              <a:buChar char="•"/>
            </a:pPr>
            <a:r>
              <a:rPr lang="en-US" sz="2400" dirty="0">
                <a:solidFill>
                  <a:srgbClr val="000000"/>
                </a:solidFill>
              </a:rPr>
              <a:t>Create an outline</a:t>
            </a:r>
          </a:p>
          <a:p>
            <a:pPr marL="0" lvl="0" indent="-50800" algn="l" rtl="0">
              <a:lnSpc>
                <a:spcPct val="90000"/>
              </a:lnSpc>
              <a:spcBef>
                <a:spcPts val="1000"/>
              </a:spcBef>
              <a:spcAft>
                <a:spcPts val="0"/>
              </a:spcAft>
              <a:buClr>
                <a:srgbClr val="000000"/>
              </a:buClr>
              <a:buSzPts val="2500"/>
              <a:buFont typeface="Arial"/>
              <a:buChar char="•"/>
            </a:pPr>
            <a:r>
              <a:rPr lang="en-US" sz="2400" dirty="0">
                <a:solidFill>
                  <a:srgbClr val="000000"/>
                </a:solidFill>
              </a:rPr>
              <a:t>Know what equipment you have and what you need</a:t>
            </a:r>
            <a:endParaRPr sz="2400" dirty="0">
              <a:solidFill>
                <a:srgbClr val="000000"/>
              </a:solidFill>
            </a:endParaRPr>
          </a:p>
          <a:p>
            <a:pPr marL="0" lvl="0" indent="-44450" algn="l" rtl="0">
              <a:lnSpc>
                <a:spcPct val="90000"/>
              </a:lnSpc>
              <a:spcBef>
                <a:spcPts val="1600"/>
              </a:spcBef>
              <a:spcAft>
                <a:spcPts val="1600"/>
              </a:spcAft>
              <a:buClr>
                <a:srgbClr val="000000"/>
              </a:buClr>
              <a:buSzPts val="2400"/>
              <a:buChar char="•"/>
            </a:pPr>
            <a:r>
              <a:rPr lang="en-US" sz="2400" dirty="0">
                <a:solidFill>
                  <a:srgbClr val="000000"/>
                </a:solidFill>
              </a:rPr>
              <a:t>Have a support system</a:t>
            </a:r>
            <a:endParaRPr sz="2400" dirty="0">
              <a:solidFill>
                <a:srgbClr val="000000"/>
              </a:solidFill>
            </a:endParaRPr>
          </a:p>
        </p:txBody>
      </p:sp>
      <p:pic>
        <p:nvPicPr>
          <p:cNvPr id="159" name="Google Shape;159;p2" descr="A picture containing food, drink, meal&#10;&#10;Description automatically generated"/>
          <p:cNvPicPr preferRelativeResize="0"/>
          <p:nvPr/>
        </p:nvPicPr>
        <p:blipFill rotWithShape="1">
          <a:blip r:embed="rId3">
            <a:alphaModFix/>
          </a:blip>
          <a:srcRect t="7343" b="11450"/>
          <a:stretch/>
        </p:blipFill>
        <p:spPr>
          <a:xfrm>
            <a:off x="76220" y="2883430"/>
            <a:ext cx="6400782" cy="3898367"/>
          </a:xfrm>
          <a:prstGeom prst="rect">
            <a:avLst/>
          </a:prstGeom>
          <a:noFill/>
          <a:ln>
            <a:noFill/>
          </a:ln>
        </p:spPr>
      </p:pic>
      <p:pic>
        <p:nvPicPr>
          <p:cNvPr id="160" name="Google Shape;160;p2"/>
          <p:cNvPicPr preferRelativeResize="0">
            <a:picLocks noGrp="1"/>
          </p:cNvPicPr>
          <p:nvPr>
            <p:ph type="pic" idx="2"/>
          </p:nvPr>
        </p:nvPicPr>
        <p:blipFill rotWithShape="1">
          <a:blip r:embed="rId4">
            <a:alphaModFix/>
          </a:blip>
          <a:srcRect r="8163"/>
          <a:stretch/>
        </p:blipFill>
        <p:spPr>
          <a:xfrm rot="5400000">
            <a:off x="5962650" y="628650"/>
            <a:ext cx="6857999" cy="5600701"/>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4"/>
        <p:cNvGrpSpPr/>
        <p:nvPr/>
      </p:nvGrpSpPr>
      <p:grpSpPr>
        <a:xfrm>
          <a:off x="0" y="0"/>
          <a:ext cx="0" cy="0"/>
          <a:chOff x="0" y="0"/>
          <a:chExt cx="0" cy="0"/>
        </a:xfrm>
      </p:grpSpPr>
      <p:sp>
        <p:nvSpPr>
          <p:cNvPr id="165" name="Google Shape;165;p4"/>
          <p:cNvSpPr/>
          <p:nvPr/>
        </p:nvSpPr>
        <p:spPr>
          <a:xfrm>
            <a:off x="0" y="0"/>
            <a:ext cx="12192000"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AF7B51"/>
              </a:solidFill>
              <a:effectLst/>
              <a:uLnTx/>
              <a:uFillTx/>
              <a:latin typeface="Calibri"/>
              <a:ea typeface="Calibri"/>
              <a:cs typeface="Calibri"/>
              <a:sym typeface="Calibri"/>
            </a:endParaRPr>
          </a:p>
        </p:txBody>
      </p:sp>
      <p:sp>
        <p:nvSpPr>
          <p:cNvPr id="166" name="Google Shape;166;p4"/>
          <p:cNvSpPr txBox="1">
            <a:spLocks noGrp="1"/>
          </p:cNvSpPr>
          <p:nvPr>
            <p:ph type="title"/>
          </p:nvPr>
        </p:nvSpPr>
        <p:spPr>
          <a:xfrm>
            <a:off x="457201" y="412454"/>
            <a:ext cx="2381250" cy="2101850"/>
          </a:xfrm>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dk1"/>
              </a:buClr>
              <a:buSzPts val="2800"/>
              <a:buFont typeface="Calibri"/>
              <a:buNone/>
            </a:pPr>
            <a:r>
              <a:rPr lang="en-US" sz="3000">
                <a:solidFill>
                  <a:schemeClr val="dk1"/>
                </a:solidFill>
                <a:latin typeface="Calibri"/>
                <a:ea typeface="Calibri"/>
                <a:cs typeface="Calibri"/>
                <a:sym typeface="Calibri"/>
              </a:rPr>
              <a:t>Tools to Use</a:t>
            </a:r>
            <a:endParaRPr sz="4600"/>
          </a:p>
        </p:txBody>
      </p:sp>
      <p:sp>
        <p:nvSpPr>
          <p:cNvPr id="167" name="Google Shape;167;p4"/>
          <p:cNvSpPr/>
          <p:nvPr/>
        </p:nvSpPr>
        <p:spPr>
          <a:xfrm>
            <a:off x="0" y="1134839"/>
            <a:ext cx="128016" cy="653903"/>
          </a:xfrm>
          <a:prstGeom prst="rect">
            <a:avLst/>
          </a:prstGeom>
          <a:solidFill>
            <a:schemeClr val="accent5"/>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68" name="Google Shape;168;p4"/>
          <p:cNvSpPr/>
          <p:nvPr/>
        </p:nvSpPr>
        <p:spPr>
          <a:xfrm rot="5400000">
            <a:off x="2245238" y="1452646"/>
            <a:ext cx="1463040" cy="18288"/>
          </a:xfrm>
          <a:prstGeom prst="rect">
            <a:avLst/>
          </a:prstGeom>
          <a:solidFill>
            <a:srgbClr val="D5D5D5"/>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AF7B51"/>
              </a:buClr>
              <a:buSzPts val="1800"/>
              <a:buFont typeface="Calibri"/>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69" name="Google Shape;169;p4"/>
          <p:cNvSpPr txBox="1">
            <a:spLocks noGrp="1"/>
          </p:cNvSpPr>
          <p:nvPr>
            <p:ph type="body" idx="2"/>
          </p:nvPr>
        </p:nvSpPr>
        <p:spPr>
          <a:xfrm>
            <a:off x="3157555" y="412450"/>
            <a:ext cx="4743900" cy="2101800"/>
          </a:xfrm>
          <a:prstGeom prst="rect">
            <a:avLst/>
          </a:prstGeom>
          <a:noFill/>
          <a:ln>
            <a:noFill/>
          </a:ln>
        </p:spPr>
        <p:txBody>
          <a:bodyPr spcFirstLastPara="1" wrap="square" lIns="91425" tIns="45700" rIns="91425" bIns="45700" anchor="ctr" anchorCtr="0">
            <a:normAutofit/>
          </a:bodyPr>
          <a:lstStyle/>
          <a:p>
            <a:pPr marL="228600" lvl="0" indent="-279400" algn="l" rtl="0">
              <a:lnSpc>
                <a:spcPct val="70000"/>
              </a:lnSpc>
              <a:spcBef>
                <a:spcPts val="0"/>
              </a:spcBef>
              <a:spcAft>
                <a:spcPts val="0"/>
              </a:spcAft>
              <a:buClr>
                <a:srgbClr val="000000"/>
              </a:buClr>
              <a:buSzPts val="2500"/>
              <a:buChar char="●"/>
            </a:pPr>
            <a:r>
              <a:rPr lang="en-US" sz="2500">
                <a:solidFill>
                  <a:srgbClr val="000000"/>
                </a:solidFill>
              </a:rPr>
              <a:t>Whatever you have available</a:t>
            </a:r>
            <a:endParaRPr sz="2500">
              <a:solidFill>
                <a:srgbClr val="000000"/>
              </a:solidFill>
            </a:endParaRPr>
          </a:p>
          <a:p>
            <a:pPr marL="228600" lvl="0" indent="-279400" algn="l" rtl="0">
              <a:lnSpc>
                <a:spcPct val="70000"/>
              </a:lnSpc>
              <a:spcBef>
                <a:spcPts val="1000"/>
              </a:spcBef>
              <a:spcAft>
                <a:spcPts val="0"/>
              </a:spcAft>
              <a:buClr>
                <a:srgbClr val="000000"/>
              </a:buClr>
              <a:buSzPts val="2500"/>
              <a:buChar char="●"/>
            </a:pPr>
            <a:r>
              <a:rPr lang="en-US" sz="2500">
                <a:solidFill>
                  <a:srgbClr val="000000"/>
                </a:solidFill>
              </a:rPr>
              <a:t>Camera and a flashlight</a:t>
            </a:r>
            <a:endParaRPr sz="2500">
              <a:solidFill>
                <a:srgbClr val="000000"/>
              </a:solidFill>
            </a:endParaRPr>
          </a:p>
          <a:p>
            <a:pPr marL="228600" lvl="0" indent="-279400" algn="l" rtl="0">
              <a:lnSpc>
                <a:spcPct val="70000"/>
              </a:lnSpc>
              <a:spcBef>
                <a:spcPts val="1000"/>
              </a:spcBef>
              <a:spcAft>
                <a:spcPts val="0"/>
              </a:spcAft>
              <a:buClr>
                <a:srgbClr val="000000"/>
              </a:buClr>
              <a:buSzPts val="2500"/>
              <a:buChar char="●"/>
            </a:pPr>
            <a:r>
              <a:rPr lang="en-US" sz="2500">
                <a:solidFill>
                  <a:srgbClr val="000000"/>
                </a:solidFill>
              </a:rPr>
              <a:t>iPhone</a:t>
            </a:r>
            <a:endParaRPr sz="2500">
              <a:solidFill>
                <a:srgbClr val="000000"/>
              </a:solidFill>
            </a:endParaRPr>
          </a:p>
          <a:p>
            <a:pPr marL="228600" lvl="0" indent="-279400" algn="l" rtl="0">
              <a:lnSpc>
                <a:spcPct val="70000"/>
              </a:lnSpc>
              <a:spcBef>
                <a:spcPts val="1000"/>
              </a:spcBef>
              <a:spcAft>
                <a:spcPts val="0"/>
              </a:spcAft>
              <a:buClr>
                <a:srgbClr val="000000"/>
              </a:buClr>
              <a:buSzPts val="2500"/>
              <a:buChar char="●"/>
            </a:pPr>
            <a:r>
              <a:rPr lang="en-US" sz="2500">
                <a:solidFill>
                  <a:srgbClr val="000000"/>
                </a:solidFill>
              </a:rPr>
              <a:t>Padcaster</a:t>
            </a:r>
            <a:endParaRPr sz="2500">
              <a:solidFill>
                <a:srgbClr val="000000"/>
              </a:solidFill>
            </a:endParaRPr>
          </a:p>
          <a:p>
            <a:pPr marL="228600" lvl="0" indent="-120650" algn="l" rtl="0">
              <a:lnSpc>
                <a:spcPct val="70000"/>
              </a:lnSpc>
              <a:spcBef>
                <a:spcPts val="1000"/>
              </a:spcBef>
              <a:spcAft>
                <a:spcPts val="1600"/>
              </a:spcAft>
              <a:buClr>
                <a:schemeClr val="dk1"/>
              </a:buClr>
              <a:buSzPts val="1318"/>
              <a:buNone/>
            </a:pPr>
            <a:endParaRPr sz="2400"/>
          </a:p>
        </p:txBody>
      </p:sp>
      <p:pic>
        <p:nvPicPr>
          <p:cNvPr id="170" name="Google Shape;170;p4" descr="A picture containing food, set, meal&#10;&#10;Description automatically generated"/>
          <p:cNvPicPr preferRelativeResize="0"/>
          <p:nvPr/>
        </p:nvPicPr>
        <p:blipFill rotWithShape="1">
          <a:blip r:embed="rId3">
            <a:alphaModFix/>
          </a:blip>
          <a:srcRect t="8757"/>
          <a:stretch/>
        </p:blipFill>
        <p:spPr>
          <a:xfrm>
            <a:off x="903276" y="2514245"/>
            <a:ext cx="6400782" cy="3898372"/>
          </a:xfrm>
          <a:prstGeom prst="rect">
            <a:avLst/>
          </a:prstGeom>
          <a:noFill/>
          <a:ln>
            <a:noFill/>
          </a:ln>
        </p:spPr>
      </p:pic>
      <p:pic>
        <p:nvPicPr>
          <p:cNvPr id="171" name="Google Shape;171;p4"/>
          <p:cNvPicPr preferRelativeResize="0">
            <a:picLocks noGrp="1"/>
          </p:cNvPicPr>
          <p:nvPr>
            <p:ph type="body" idx="1"/>
          </p:nvPr>
        </p:nvPicPr>
        <p:blipFill rotWithShape="1">
          <a:blip r:embed="rId4">
            <a:alphaModFix/>
          </a:blip>
          <a:srcRect b="1526"/>
          <a:stretch/>
        </p:blipFill>
        <p:spPr>
          <a:xfrm>
            <a:off x="8220550" y="90900"/>
            <a:ext cx="2978100" cy="6676200"/>
          </a:xfrm>
          <a:prstGeom prst="rect">
            <a:avLst/>
          </a:prstGeom>
          <a:noFill/>
          <a:ln w="19050" cap="flat" cmpd="sng">
            <a:solidFill>
              <a:srgbClr val="000000"/>
            </a:solidFill>
            <a:prstDash val="solid"/>
            <a:round/>
            <a:headEnd type="none" w="sm" len="sm"/>
            <a:tailEnd type="none" w="sm" len="sm"/>
          </a:ln>
        </p:spPr>
      </p:pic>
    </p:spTree>
  </p:cSld>
  <p:clrMapOvr>
    <a:masterClrMapping/>
  </p:clrMapOvr>
</p:sld>
</file>

<file path=ppt/theme/theme1.xml><?xml version="1.0" encoding="utf-8"?>
<a:theme xmlns:a="http://schemas.openxmlformats.org/drawingml/2006/main" name="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rchitecture pitch deck_JB_v2" id="{E6E25CD2-8512-4B49-9A83-9AC317278B8F}" vid="{100AFDCD-A339-4D94-B373-F9848C2D26BE}"/>
    </a:ext>
  </a:extLst>
</a:theme>
</file>

<file path=ppt/theme/theme2.xml><?xml version="1.0" encoding="utf-8"?>
<a:theme xmlns:a="http://schemas.openxmlformats.org/drawingml/2006/main" name="Shift">
  <a:themeElements>
    <a:clrScheme name="Shift">
      <a:dk1>
        <a:srgbClr val="FFFFFF"/>
      </a:dk1>
      <a:lt1>
        <a:srgbClr val="AF7B51"/>
      </a:lt1>
      <a:dk2>
        <a:srgbClr val="233A44"/>
      </a:dk2>
      <a:lt2>
        <a:srgbClr val="D9D9D9"/>
      </a:lt2>
      <a:accent1>
        <a:srgbClr val="00796B"/>
      </a:accent1>
      <a:accent2>
        <a:srgbClr val="D9563F"/>
      </a:accent2>
      <a:accent3>
        <a:srgbClr val="C4A15A"/>
      </a:accent3>
      <a:accent4>
        <a:srgbClr val="14F597"/>
      </a:accent4>
      <a:accent5>
        <a:srgbClr val="3D4594"/>
      </a:accent5>
      <a:accent6>
        <a:srgbClr val="163EF5"/>
      </a:accent6>
      <a:hlink>
        <a:srgbClr val="3D4594"/>
      </a:hlink>
      <a:folHlink>
        <a:srgbClr val="3D4594"/>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Facet">
  <a:themeElements>
    <a:clrScheme name="Facet">
      <a:dk1>
        <a:sysClr val="windowText" lastClr="000000"/>
      </a:dk1>
      <a:lt1>
        <a:sysClr val="window" lastClr="FFFFFF"/>
      </a:lt1>
      <a:dk2>
        <a:srgbClr val="2C3C43"/>
      </a:dk2>
      <a:lt2>
        <a:srgbClr val="EBEBEB"/>
      </a:lt2>
      <a:accent1>
        <a:srgbClr val="90C226"/>
      </a:accent1>
      <a:accent2>
        <a:srgbClr val="54A021"/>
      </a:accent2>
      <a:accent3>
        <a:srgbClr val="E6B91E"/>
      </a:accent3>
      <a:accent4>
        <a:srgbClr val="E76618"/>
      </a:accent4>
      <a:accent5>
        <a:srgbClr val="C42F1A"/>
      </a:accent5>
      <a:accent6>
        <a:srgbClr val="918655"/>
      </a:accent6>
      <a:hlink>
        <a:srgbClr val="99CA3C"/>
      </a:hlink>
      <a:folHlink>
        <a:srgbClr val="B9D181"/>
      </a:folHlink>
    </a:clrScheme>
    <a:fontScheme name="Facet">
      <a:majorFont>
        <a:latin typeface="Trebuchet MS" panose="020B0603020202020204"/>
        <a:ea typeface=""/>
        <a:cs typeface=""/>
        <a:font script="Jpan" typeface="メイリオ"/>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panose="020B0603020202020204"/>
        <a:ea typeface=""/>
        <a:cs typeface=""/>
        <a:font script="Jpan" typeface="メイリオ"/>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acet">
      <a:fillStyleLst>
        <a:solidFill>
          <a:schemeClr val="phClr"/>
        </a:solidFill>
        <a:gradFill rotWithShape="1">
          <a:gsLst>
            <a:gs pos="0">
              <a:schemeClr val="phClr">
                <a:tint val="65000"/>
                <a:lumMod val="110000"/>
              </a:schemeClr>
            </a:gs>
            <a:gs pos="88000">
              <a:schemeClr val="phClr">
                <a:tint val="90000"/>
              </a:schemeClr>
            </a:gs>
          </a:gsLst>
          <a:lin ang="5400000" scaled="0"/>
        </a:gradFill>
        <a:gradFill rotWithShape="1">
          <a:gsLst>
            <a:gs pos="0">
              <a:schemeClr val="phClr">
                <a:tint val="96000"/>
                <a:lumMod val="100000"/>
              </a:schemeClr>
            </a:gs>
            <a:gs pos="78000">
              <a:schemeClr val="phClr">
                <a:shade val="94000"/>
                <a:lumMod val="94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35000"/>
              </a:srgbClr>
            </a:outerShdw>
          </a:effectLst>
        </a:effectStyle>
        <a:effectStyle>
          <a:effectLst>
            <a:outerShdw blurRad="50800" dist="38100" dir="5400000" rotWithShape="0">
              <a:srgbClr val="000000">
                <a:alpha val="35000"/>
              </a:srgbClr>
            </a:outerShdw>
          </a:effectLst>
          <a:scene3d>
            <a:camera prst="orthographicFront">
              <a:rot lat="0" lon="0" rev="0"/>
            </a:camera>
            <a:lightRig rig="threePt" dir="tl"/>
          </a:scene3d>
          <a:sp3d prstMaterial="plastic">
            <a:bevelT w="0" h="0"/>
          </a:sp3d>
        </a:effectStyle>
      </a:effectStyleLst>
      <a:bgFillStyleLst>
        <a:solidFill>
          <a:schemeClr val="phClr"/>
        </a:solidFill>
        <a:gradFill rotWithShape="1">
          <a:gsLst>
            <a:gs pos="0">
              <a:schemeClr val="phClr">
                <a:tint val="90000"/>
                <a:lumMod val="104000"/>
              </a:schemeClr>
            </a:gs>
            <a:gs pos="94000">
              <a:schemeClr val="phClr">
                <a:shade val="96000"/>
                <a:lumMod val="82000"/>
              </a:schemeClr>
            </a:gs>
          </a:gsLst>
          <a:lin ang="5400000" scaled="0"/>
        </a:gradFill>
        <a:gradFill rotWithShape="1">
          <a:gsLst>
            <a:gs pos="0">
              <a:schemeClr val="phClr">
                <a:tint val="90000"/>
                <a:lumMod val="110000"/>
              </a:schemeClr>
            </a:gs>
            <a:gs pos="100000">
              <a:schemeClr val="phClr">
                <a:shade val="94000"/>
                <a:lumMod val="9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Facet" id="{C0C680CD-088A-49FC-A102-D699147F32B2}" vid="{CFBC31BA-B70F-4F30-BCAA-4F3011E16C4D}"/>
    </a:ext>
  </a:extLst>
</a:theme>
</file>

<file path=ppt/theme/theme4.xml><?xml version="1.0" encoding="utf-8"?>
<a:theme xmlns:a="http://schemas.openxmlformats.org/drawingml/2006/main" name="1_Facet">
  <a:themeElements>
    <a:clrScheme name="Facet">
      <a:dk1>
        <a:sysClr val="windowText" lastClr="000000"/>
      </a:dk1>
      <a:lt1>
        <a:sysClr val="window" lastClr="FFFFFF"/>
      </a:lt1>
      <a:dk2>
        <a:srgbClr val="2C3C43"/>
      </a:dk2>
      <a:lt2>
        <a:srgbClr val="EBEBEB"/>
      </a:lt2>
      <a:accent1>
        <a:srgbClr val="90C226"/>
      </a:accent1>
      <a:accent2>
        <a:srgbClr val="54A021"/>
      </a:accent2>
      <a:accent3>
        <a:srgbClr val="E6B91E"/>
      </a:accent3>
      <a:accent4>
        <a:srgbClr val="E76618"/>
      </a:accent4>
      <a:accent5>
        <a:srgbClr val="C42F1A"/>
      </a:accent5>
      <a:accent6>
        <a:srgbClr val="918655"/>
      </a:accent6>
      <a:hlink>
        <a:srgbClr val="99CA3C"/>
      </a:hlink>
      <a:folHlink>
        <a:srgbClr val="B9D181"/>
      </a:folHlink>
    </a:clrScheme>
    <a:fontScheme name="Facet">
      <a:majorFont>
        <a:latin typeface="Trebuchet MS" panose="020B0603020202020204"/>
        <a:ea typeface=""/>
        <a:cs typeface=""/>
        <a:font script="Jpan" typeface="メイリオ"/>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panose="020B0603020202020204"/>
        <a:ea typeface=""/>
        <a:cs typeface=""/>
        <a:font script="Jpan" typeface="メイリオ"/>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acet">
      <a:fillStyleLst>
        <a:solidFill>
          <a:schemeClr val="phClr"/>
        </a:solidFill>
        <a:gradFill rotWithShape="1">
          <a:gsLst>
            <a:gs pos="0">
              <a:schemeClr val="phClr">
                <a:tint val="65000"/>
                <a:lumMod val="110000"/>
              </a:schemeClr>
            </a:gs>
            <a:gs pos="88000">
              <a:schemeClr val="phClr">
                <a:tint val="90000"/>
              </a:schemeClr>
            </a:gs>
          </a:gsLst>
          <a:lin ang="5400000" scaled="0"/>
        </a:gradFill>
        <a:gradFill rotWithShape="1">
          <a:gsLst>
            <a:gs pos="0">
              <a:schemeClr val="phClr">
                <a:tint val="96000"/>
                <a:lumMod val="100000"/>
              </a:schemeClr>
            </a:gs>
            <a:gs pos="78000">
              <a:schemeClr val="phClr">
                <a:shade val="94000"/>
                <a:lumMod val="94000"/>
              </a:schemeClr>
            </a:gs>
          </a:gsLst>
          <a:lin ang="5400000" scaled="0"/>
        </a:gradFill>
      </a:fillStyleLst>
      <a:lnStyleLst>
        <a:ln w="12700" cap="rnd" cmpd="sng" algn="ctr">
          <a:solidFill>
            <a:schemeClr val="phClr"/>
          </a:solidFill>
          <a:prstDash val="solid"/>
        </a:ln>
        <a:ln w="19050"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35000"/>
              </a:srgbClr>
            </a:outerShdw>
          </a:effectLst>
        </a:effectStyle>
        <a:effectStyle>
          <a:effectLst>
            <a:outerShdw blurRad="50800" dist="38100" dir="5400000" rotWithShape="0">
              <a:srgbClr val="000000">
                <a:alpha val="35000"/>
              </a:srgbClr>
            </a:outerShdw>
          </a:effectLst>
          <a:scene3d>
            <a:camera prst="orthographicFront">
              <a:rot lat="0" lon="0" rev="0"/>
            </a:camera>
            <a:lightRig rig="threePt" dir="tl"/>
          </a:scene3d>
          <a:sp3d prstMaterial="plastic">
            <a:bevelT w="0" h="0"/>
          </a:sp3d>
        </a:effectStyle>
      </a:effectStyleLst>
      <a:bgFillStyleLst>
        <a:solidFill>
          <a:schemeClr val="phClr"/>
        </a:solidFill>
        <a:gradFill rotWithShape="1">
          <a:gsLst>
            <a:gs pos="0">
              <a:schemeClr val="phClr">
                <a:tint val="90000"/>
                <a:lumMod val="104000"/>
              </a:schemeClr>
            </a:gs>
            <a:gs pos="94000">
              <a:schemeClr val="phClr">
                <a:shade val="96000"/>
                <a:lumMod val="82000"/>
              </a:schemeClr>
            </a:gs>
          </a:gsLst>
          <a:lin ang="5400000" scaled="0"/>
        </a:gradFill>
        <a:gradFill rotWithShape="1">
          <a:gsLst>
            <a:gs pos="0">
              <a:schemeClr val="phClr">
                <a:tint val="90000"/>
                <a:lumMod val="110000"/>
              </a:schemeClr>
            </a:gs>
            <a:gs pos="100000">
              <a:schemeClr val="phClr">
                <a:shade val="94000"/>
                <a:lumMod val="9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Facet" id="{C0C680CD-088A-49FC-A102-D699147F32B2}" vid="{CFBC31BA-B70F-4F30-BCAA-4F3011E16C4D}"/>
    </a:ext>
  </a:extLst>
</a:theme>
</file>

<file path=ppt/theme/theme5.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2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8042A908-4308-42B2-AD36-76827C57E704}">
  <ds:schemaRefs>
    <ds:schemaRef ds:uri="http://schemas.microsoft.com/sharepoint/v3/contenttype/forms"/>
  </ds:schemaRefs>
</ds:datastoreItem>
</file>

<file path=customXml/itemProps2.xml><?xml version="1.0" encoding="utf-8"?>
<ds:datastoreItem xmlns:ds="http://schemas.openxmlformats.org/officeDocument/2006/customXml" ds:itemID="{F7069D1F-6C1F-4FA3-8CCB-EA801E558BEC}">
  <ds:schemaRefs>
    <ds:schemaRef ds:uri="http://www.w3.org/XML/1998/namespace"/>
    <ds:schemaRef ds:uri="http://schemas.microsoft.com/office/infopath/2007/PartnerControls"/>
    <ds:schemaRef ds:uri="http://purl.org/dc/dcmitype/"/>
    <ds:schemaRef ds:uri="230e9df3-be65-4c73-a93b-d1236ebd677e"/>
    <ds:schemaRef ds:uri="http://schemas.microsoft.com/sharepoint/v3"/>
    <ds:schemaRef ds:uri="http://schemas.microsoft.com/office/2006/documentManagement/types"/>
    <ds:schemaRef ds:uri="16c05727-aa75-4e4a-9b5f-8a80a1165891"/>
    <ds:schemaRef ds:uri="http://purl.org/dc/elements/1.1/"/>
    <ds:schemaRef ds:uri="http://schemas.openxmlformats.org/package/2006/metadata/core-properties"/>
    <ds:schemaRef ds:uri="71af3243-3dd4-4a8d-8c0d-dd76da1f02a5"/>
    <ds:schemaRef ds:uri="http://schemas.microsoft.com/office/2006/metadata/properties"/>
    <ds:schemaRef ds:uri="http://purl.org/dc/terms/"/>
  </ds:schemaRefs>
</ds:datastoreItem>
</file>

<file path=customXml/itemProps3.xml><?xml version="1.0" encoding="utf-8"?>
<ds:datastoreItem xmlns:ds="http://schemas.openxmlformats.org/officeDocument/2006/customXml" ds:itemID="{4D2E8E18-726E-43C2-A873-C7E26FC0A96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{81D28A74-0997-4B11-9D37-902F9E926752}tf16411248_win32</Template>
  <TotalTime>164</TotalTime>
  <Words>3463</Words>
  <Application>Microsoft Office PowerPoint</Application>
  <PresentationFormat>Widescreen</PresentationFormat>
  <Paragraphs>367</Paragraphs>
  <Slides>45</Slides>
  <Notes>45</Notes>
  <HiddenSlides>0</HiddenSlides>
  <MMClips>0</MMClips>
  <ScaleCrop>false</ScaleCrop>
  <HeadingPairs>
    <vt:vector size="8" baseType="variant">
      <vt:variant>
        <vt:lpstr>Fonts Used</vt:lpstr>
      </vt:variant>
      <vt:variant>
        <vt:i4>11</vt:i4>
      </vt:variant>
      <vt:variant>
        <vt:lpstr>Theme</vt:lpstr>
      </vt:variant>
      <vt:variant>
        <vt:i4>6</vt:i4>
      </vt:variant>
      <vt:variant>
        <vt:lpstr>Embedded OLE Servers</vt:lpstr>
      </vt:variant>
      <vt:variant>
        <vt:i4>1</vt:i4>
      </vt:variant>
      <vt:variant>
        <vt:lpstr>Slide Titles</vt:lpstr>
      </vt:variant>
      <vt:variant>
        <vt:i4>45</vt:i4>
      </vt:variant>
    </vt:vector>
  </HeadingPairs>
  <TitlesOfParts>
    <vt:vector size="63" baseType="lpstr">
      <vt:lpstr>Arial</vt:lpstr>
      <vt:lpstr>Avenir Next LT Pro Light</vt:lpstr>
      <vt:lpstr>Calibri</vt:lpstr>
      <vt:lpstr>Calibri Light</vt:lpstr>
      <vt:lpstr>Helvetica Light</vt:lpstr>
      <vt:lpstr>Montserrat</vt:lpstr>
      <vt:lpstr>MuseoSans-300</vt:lpstr>
      <vt:lpstr>Nunito</vt:lpstr>
      <vt:lpstr>Posterama</vt:lpstr>
      <vt:lpstr>Trebuchet MS</vt:lpstr>
      <vt:lpstr>Wingdings 3</vt:lpstr>
      <vt:lpstr>Office Theme</vt:lpstr>
      <vt:lpstr>Shift</vt:lpstr>
      <vt:lpstr>Facet</vt:lpstr>
      <vt:lpstr>1_Facet</vt:lpstr>
      <vt:lpstr>1_Office Theme</vt:lpstr>
      <vt:lpstr>2_Office Theme</vt:lpstr>
      <vt:lpstr>Acrobat Document</vt:lpstr>
      <vt:lpstr>The small museum toolkit</vt:lpstr>
      <vt:lpstr>Today’s goals</vt:lpstr>
      <vt:lpstr>agenda</vt:lpstr>
      <vt:lpstr>MEET THE TEAM</vt:lpstr>
      <vt:lpstr>TOOLS IN TODAY’S KIT</vt:lpstr>
      <vt:lpstr>online programming toolkit</vt:lpstr>
      <vt:lpstr>PowerPoint Presentation</vt:lpstr>
      <vt:lpstr>Planning Your Online Program</vt:lpstr>
      <vt:lpstr>Tools to Use</vt:lpstr>
      <vt:lpstr>Lessons Learned</vt:lpstr>
      <vt:lpstr>Marketing plan toolkit</vt:lpstr>
      <vt:lpstr>An hour of planning can save you hours of doing.</vt:lpstr>
      <vt:lpstr>Using marketing planning to save time and increase engagement</vt:lpstr>
      <vt:lpstr>Basic Marketing Plan</vt:lpstr>
      <vt:lpstr>Social Media Planning</vt:lpstr>
      <vt:lpstr>disaster planning toolkit</vt:lpstr>
      <vt:lpstr>Risk Assessment</vt:lpstr>
      <vt:lpstr>Assessing Risk: Helpful Templates</vt:lpstr>
      <vt:lpstr>PowerPoint Presentation</vt:lpstr>
      <vt:lpstr>PowerPoint Presentation</vt:lpstr>
      <vt:lpstr>Elements of a Good Disaster Plan</vt:lpstr>
      <vt:lpstr>Templates</vt:lpstr>
      <vt:lpstr>PowerPoint Presentation</vt:lpstr>
      <vt:lpstr>PowerPoint Presentation</vt:lpstr>
      <vt:lpstr>Housekeeping toolkit</vt:lpstr>
      <vt:lpstr>Housekeeping  Toolkit</vt:lpstr>
      <vt:lpstr>  Housekeeping IS Preventative Conservation   ~Simple, inexpensive ~Extends life of objects ~Protects objects from damage and monitors ~Promotes respect and professional care of the collections ~Provides healthier environment for staff/patrons </vt:lpstr>
      <vt:lpstr>Anywhere Collections are Located  ~Exhibit Spaces ~Furnished Rooms ~Collections Storage ~Offices/Public Spaces ~ </vt:lpstr>
      <vt:lpstr>The House of the Seven Gables</vt:lpstr>
      <vt:lpstr>At the Gables…</vt:lpstr>
      <vt:lpstr>The House of the Seven Gables Monthly Form</vt:lpstr>
      <vt:lpstr>Getting Down to the Nitty Gritty - Some Basics</vt:lpstr>
      <vt:lpstr>Toolkit: Gloves</vt:lpstr>
      <vt:lpstr>Toolkit: Vacuum with HEPA filter and adjustable suction strengths</vt:lpstr>
      <vt:lpstr>Toolkit: For fragile material, fiberglass mesh or stocking while vacuuming </vt:lpstr>
      <vt:lpstr>Toolkit: Microfiber cloths</vt:lpstr>
      <vt:lpstr> Toolkit: Bamboo Hake Brushes</vt:lpstr>
      <vt:lpstr>Toolkit: Dusters/Microfiber Mops</vt:lpstr>
      <vt:lpstr>Winter Deep Cleaning and Condition Observation</vt:lpstr>
      <vt:lpstr>A Note about Integrated Pest Management (IPM) </vt:lpstr>
      <vt:lpstr>Resource List</vt:lpstr>
      <vt:lpstr>Breakout Session – Create Your Own </vt:lpstr>
      <vt:lpstr>BREAKOUT #1</vt:lpstr>
      <vt:lpstr>Breakout #2</vt:lpstr>
      <vt:lpstr>Q&amp;A</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small museum toolkit</dc:title>
  <dc:creator>Julie Arrison-Bishop</dc:creator>
  <cp:lastModifiedBy>Julie Arrison-Bishop</cp:lastModifiedBy>
  <cp:revision>6</cp:revision>
  <cp:lastPrinted>2022-10-29T22:06:48Z</cp:lastPrinted>
  <dcterms:created xsi:type="dcterms:W3CDTF">2022-10-24T12:02:14Z</dcterms:created>
  <dcterms:modified xsi:type="dcterms:W3CDTF">2022-10-29T22:06:51Z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