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53" r:id="rId1"/>
    <p:sldMasterId id="2147483671" r:id="rId2"/>
  </p:sldMasterIdLst>
  <p:notesMasterIdLst>
    <p:notesMasterId r:id="rId37"/>
  </p:notesMasterIdLst>
  <p:handoutMasterIdLst>
    <p:handoutMasterId r:id="rId38"/>
  </p:handoutMasterIdLst>
  <p:sldIdLst>
    <p:sldId id="256" r:id="rId3"/>
    <p:sldId id="297" r:id="rId4"/>
    <p:sldId id="431" r:id="rId5"/>
    <p:sldId id="315" r:id="rId6"/>
    <p:sldId id="375" r:id="rId7"/>
    <p:sldId id="322" r:id="rId8"/>
    <p:sldId id="408" r:id="rId9"/>
    <p:sldId id="402" r:id="rId10"/>
    <p:sldId id="410" r:id="rId11"/>
    <p:sldId id="382" r:id="rId12"/>
    <p:sldId id="411" r:id="rId13"/>
    <p:sldId id="388" r:id="rId14"/>
    <p:sldId id="412" r:id="rId15"/>
    <p:sldId id="413" r:id="rId16"/>
    <p:sldId id="414" r:id="rId17"/>
    <p:sldId id="415" r:id="rId18"/>
    <p:sldId id="353" r:id="rId19"/>
    <p:sldId id="356" r:id="rId20"/>
    <p:sldId id="416" r:id="rId21"/>
    <p:sldId id="358" r:id="rId22"/>
    <p:sldId id="357" r:id="rId23"/>
    <p:sldId id="359" r:id="rId24"/>
    <p:sldId id="361" r:id="rId25"/>
    <p:sldId id="362" r:id="rId26"/>
    <p:sldId id="374" r:id="rId27"/>
    <p:sldId id="365" r:id="rId28"/>
    <p:sldId id="417" r:id="rId29"/>
    <p:sldId id="372" r:id="rId30"/>
    <p:sldId id="394" r:id="rId31"/>
    <p:sldId id="395" r:id="rId32"/>
    <p:sldId id="433" r:id="rId33"/>
    <p:sldId id="371" r:id="rId34"/>
    <p:sldId id="403" r:id="rId35"/>
    <p:sldId id="296" r:id="rId36"/>
  </p:sldIdLst>
  <p:sldSz cx="9144000" cy="6858000" type="screen4x3"/>
  <p:notesSz cx="7102475" cy="9388475"/>
  <p:embeddedFontLst>
    <p:embeddedFont>
      <p:font typeface="Calibri" panose="020F0502020204030204" pitchFamily="34" charset="0"/>
      <p:regular r:id="rId39"/>
      <p:bold r:id="rId40"/>
      <p:italic r:id="rId41"/>
      <p:boldItalic r:id="rId42"/>
    </p:embeddedFont>
    <p:embeddedFont>
      <p:font typeface="Calibri Light" panose="020F0302020204030204" pitchFamily="34" charset="0"/>
      <p:regular r:id="rId43"/>
      <p:italic r:id="rId44"/>
    </p:embeddedFont>
    <p:embeddedFont>
      <p:font typeface="Century Gothic" panose="020B0502020202020204" pitchFamily="34" charset="0"/>
      <p:regular r:id="rId45"/>
      <p:bold r:id="rId46"/>
      <p:italic r:id="rId47"/>
      <p:boldItalic r:id="rId48"/>
    </p:embeddedFont>
    <p:embeddedFont>
      <p:font typeface="Freestyle Script" panose="030804020302050B0404" pitchFamily="66" charset="0"/>
      <p:regular r:id="rId49"/>
    </p:embeddedFont>
    <p:embeddedFont>
      <p:font typeface="Impact" panose="020B0806030902050204" pitchFamily="34" charset="0"/>
      <p:regular r:id="rId50"/>
    </p:embeddedFont>
    <p:embeddedFont>
      <p:font typeface="Trebuchet MS" panose="020B0603020202020204" pitchFamily="34" charset="0"/>
      <p:regular r:id="rId51"/>
      <p:bold r:id="rId52"/>
      <p:italic r:id="rId53"/>
      <p:boldItalic r:id="rId54"/>
    </p:embeddedFont>
  </p:embeddedFontLst>
  <p:defaultTextStyle>
    <a:defPPr>
      <a:defRPr lang="en-US"/>
    </a:defPPr>
    <a:lvl1pPr algn="l" rtl="0" fontAlgn="base">
      <a:spcBef>
        <a:spcPct val="0"/>
      </a:spcBef>
      <a:spcAft>
        <a:spcPct val="0"/>
      </a:spcAft>
      <a:defRPr sz="2400" i="1" kern="1200">
        <a:solidFill>
          <a:schemeClr val="tx1"/>
        </a:solidFill>
        <a:latin typeface="Arial" charset="0"/>
        <a:ea typeface="+mn-ea"/>
        <a:cs typeface="Arial" charset="0"/>
      </a:defRPr>
    </a:lvl1pPr>
    <a:lvl2pPr marL="457200" algn="l" rtl="0" fontAlgn="base">
      <a:spcBef>
        <a:spcPct val="0"/>
      </a:spcBef>
      <a:spcAft>
        <a:spcPct val="0"/>
      </a:spcAft>
      <a:defRPr sz="2400" i="1" kern="1200">
        <a:solidFill>
          <a:schemeClr val="tx1"/>
        </a:solidFill>
        <a:latin typeface="Arial" charset="0"/>
        <a:ea typeface="+mn-ea"/>
        <a:cs typeface="Arial" charset="0"/>
      </a:defRPr>
    </a:lvl2pPr>
    <a:lvl3pPr marL="914400" algn="l" rtl="0" fontAlgn="base">
      <a:spcBef>
        <a:spcPct val="0"/>
      </a:spcBef>
      <a:spcAft>
        <a:spcPct val="0"/>
      </a:spcAft>
      <a:defRPr sz="2400" i="1" kern="1200">
        <a:solidFill>
          <a:schemeClr val="tx1"/>
        </a:solidFill>
        <a:latin typeface="Arial" charset="0"/>
        <a:ea typeface="+mn-ea"/>
        <a:cs typeface="Arial" charset="0"/>
      </a:defRPr>
    </a:lvl3pPr>
    <a:lvl4pPr marL="1371600" algn="l" rtl="0" fontAlgn="base">
      <a:spcBef>
        <a:spcPct val="0"/>
      </a:spcBef>
      <a:spcAft>
        <a:spcPct val="0"/>
      </a:spcAft>
      <a:defRPr sz="2400" i="1" kern="1200">
        <a:solidFill>
          <a:schemeClr val="tx1"/>
        </a:solidFill>
        <a:latin typeface="Arial" charset="0"/>
        <a:ea typeface="+mn-ea"/>
        <a:cs typeface="Arial" charset="0"/>
      </a:defRPr>
    </a:lvl4pPr>
    <a:lvl5pPr marL="1828800" algn="l" rtl="0" fontAlgn="base">
      <a:spcBef>
        <a:spcPct val="0"/>
      </a:spcBef>
      <a:spcAft>
        <a:spcPct val="0"/>
      </a:spcAft>
      <a:defRPr sz="2400" i="1" kern="1200">
        <a:solidFill>
          <a:schemeClr val="tx1"/>
        </a:solidFill>
        <a:latin typeface="Arial" charset="0"/>
        <a:ea typeface="+mn-ea"/>
        <a:cs typeface="Arial" charset="0"/>
      </a:defRPr>
    </a:lvl5pPr>
    <a:lvl6pPr marL="2286000" algn="l" defTabSz="914400" rtl="0" eaLnBrk="1" latinLnBrk="0" hangingPunct="1">
      <a:defRPr sz="2400" i="1" kern="1200">
        <a:solidFill>
          <a:schemeClr val="tx1"/>
        </a:solidFill>
        <a:latin typeface="Arial" charset="0"/>
        <a:ea typeface="+mn-ea"/>
        <a:cs typeface="Arial" charset="0"/>
      </a:defRPr>
    </a:lvl6pPr>
    <a:lvl7pPr marL="2743200" algn="l" defTabSz="914400" rtl="0" eaLnBrk="1" latinLnBrk="0" hangingPunct="1">
      <a:defRPr sz="2400" i="1" kern="1200">
        <a:solidFill>
          <a:schemeClr val="tx1"/>
        </a:solidFill>
        <a:latin typeface="Arial" charset="0"/>
        <a:ea typeface="+mn-ea"/>
        <a:cs typeface="Arial" charset="0"/>
      </a:defRPr>
    </a:lvl7pPr>
    <a:lvl8pPr marL="3200400" algn="l" defTabSz="914400" rtl="0" eaLnBrk="1" latinLnBrk="0" hangingPunct="1">
      <a:defRPr sz="2400" i="1" kern="1200">
        <a:solidFill>
          <a:schemeClr val="tx1"/>
        </a:solidFill>
        <a:latin typeface="Arial" charset="0"/>
        <a:ea typeface="+mn-ea"/>
        <a:cs typeface="Arial" charset="0"/>
      </a:defRPr>
    </a:lvl8pPr>
    <a:lvl9pPr marL="3657600" algn="l" defTabSz="914400" rtl="0" eaLnBrk="1" latinLnBrk="0" hangingPunct="1">
      <a:defRPr sz="2400" i="1"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552">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A22F"/>
    <a:srgbClr val="2E467D"/>
    <a:srgbClr val="3E0985"/>
    <a:srgbClr val="00498F"/>
    <a:srgbClr val="9BC235"/>
    <a:srgbClr val="6600FF"/>
    <a:srgbClr val="E9AD10"/>
    <a:srgbClr val="F380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E516E4-43B7-4E5A-801F-92A8400AB0C7}" v="297" dt="2022-10-31T22:57:42.8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7" autoAdjust="0"/>
    <p:restoredTop sz="88285" autoAdjust="0"/>
  </p:normalViewPr>
  <p:slideViewPr>
    <p:cSldViewPr>
      <p:cViewPr varScale="1">
        <p:scale>
          <a:sx n="61" d="100"/>
          <a:sy n="61" d="100"/>
        </p:scale>
        <p:origin x="1626" y="78"/>
      </p:cViewPr>
      <p:guideLst>
        <p:guide orient="horz" pos="2160"/>
        <p:guide pos="3552"/>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p:scale>
          <a:sx n="150" d="100"/>
          <a:sy n="150" d="100"/>
        </p:scale>
        <p:origin x="-594" y="5574"/>
      </p:cViewPr>
      <p:guideLst>
        <p:guide orient="horz" pos="2957"/>
        <p:guide pos="223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font" Target="fonts/font13.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46" Type="http://schemas.openxmlformats.org/officeDocument/2006/relationships/font" Target="fonts/font8.fntdata"/><Relationship Id="rId59" Type="http://schemas.microsoft.com/office/2016/11/relationships/changesInfo" Target="changesInfos/changesInfo1.xml"/><Relationship Id="rId20" Type="http://schemas.openxmlformats.org/officeDocument/2006/relationships/slide" Target="slides/slide18.xml"/><Relationship Id="rId41" Type="http://schemas.openxmlformats.org/officeDocument/2006/relationships/font" Target="fonts/font3.fntdata"/><Relationship Id="rId54"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1.fntdata"/><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6.fntdata"/><Relationship Id="rId52" Type="http://schemas.openxmlformats.org/officeDocument/2006/relationships/font" Target="fonts/font14.fntdata"/><Relationship Id="rId60" Type="http://schemas.microsoft.com/office/2015/10/relationships/revisionInfo" Target="revisionInfo.xml"/></Relationships>
</file>

<file path=ppt/_rels/viewProps.xml.rels><?xml version="1.0" encoding="UTF-8" standalone="yes"?>
<Relationships xmlns="http://schemas.openxmlformats.org/package/2006/relationships"><Relationship Id="rId1" Type="http://schemas.openxmlformats.org/officeDocument/2006/relationships/slide" Target="slides/slide2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e April" userId="ab7e8d31307879a1" providerId="LiveId" clId="{79E516E4-43B7-4E5A-801F-92A8400AB0C7}"/>
    <pc:docChg chg="undo custSel addSld delSld modSld sldOrd delMainMaster modNotesMaster modHandout">
      <pc:chgData name="Joe April" userId="ab7e8d31307879a1" providerId="LiveId" clId="{79E516E4-43B7-4E5A-801F-92A8400AB0C7}" dt="2022-10-31T22:57:42.859" v="6831"/>
      <pc:docMkLst>
        <pc:docMk/>
      </pc:docMkLst>
      <pc:sldChg chg="addSp delSp modSp mod">
        <pc:chgData name="Joe April" userId="ab7e8d31307879a1" providerId="LiveId" clId="{79E516E4-43B7-4E5A-801F-92A8400AB0C7}" dt="2022-10-29T14:52:23.770" v="6757" actId="1076"/>
        <pc:sldMkLst>
          <pc:docMk/>
          <pc:sldMk cId="1958447493" sldId="256"/>
        </pc:sldMkLst>
        <pc:spChg chg="mod">
          <ac:chgData name="Joe April" userId="ab7e8d31307879a1" providerId="LiveId" clId="{79E516E4-43B7-4E5A-801F-92A8400AB0C7}" dt="2022-10-29T14:52:23.770" v="6757" actId="1076"/>
          <ac:spMkLst>
            <pc:docMk/>
            <pc:sldMk cId="1958447493" sldId="256"/>
            <ac:spMk id="2" creationId="{EAC89103-A4E9-471E-9D52-C057318290F0}"/>
          </ac:spMkLst>
        </pc:spChg>
        <pc:spChg chg="add mod">
          <ac:chgData name="Joe April" userId="ab7e8d31307879a1" providerId="LiveId" clId="{79E516E4-43B7-4E5A-801F-92A8400AB0C7}" dt="2022-10-29T14:52:17.204" v="6756" actId="1076"/>
          <ac:spMkLst>
            <pc:docMk/>
            <pc:sldMk cId="1958447493" sldId="256"/>
            <ac:spMk id="4" creationId="{FE53BAA7-637E-1BC3-15E1-67AFA5F28F91}"/>
          </ac:spMkLst>
        </pc:spChg>
        <pc:picChg chg="add del mod">
          <ac:chgData name="Joe April" userId="ab7e8d31307879a1" providerId="LiveId" clId="{79E516E4-43B7-4E5A-801F-92A8400AB0C7}" dt="2022-10-29T14:16:19.142" v="5487" actId="478"/>
          <ac:picMkLst>
            <pc:docMk/>
            <pc:sldMk cId="1958447493" sldId="256"/>
            <ac:picMk id="3" creationId="{A23F9E87-7E1F-88B8-CE2A-1C60EEBFB286}"/>
          </ac:picMkLst>
        </pc:picChg>
      </pc:sldChg>
      <pc:sldChg chg="del">
        <pc:chgData name="Joe April" userId="ab7e8d31307879a1" providerId="LiveId" clId="{79E516E4-43B7-4E5A-801F-92A8400AB0C7}" dt="2022-10-29T14:44:45.171" v="6570" actId="47"/>
        <pc:sldMkLst>
          <pc:docMk/>
          <pc:sldMk cId="1483542038" sldId="257"/>
        </pc:sldMkLst>
      </pc:sldChg>
      <pc:sldChg chg="addSp delSp modSp mod">
        <pc:chgData name="Joe April" userId="ab7e8d31307879a1" providerId="LiveId" clId="{79E516E4-43B7-4E5A-801F-92A8400AB0C7}" dt="2022-10-29T14:51:37.585" v="6752" actId="1076"/>
        <pc:sldMkLst>
          <pc:docMk/>
          <pc:sldMk cId="1010891378" sldId="296"/>
        </pc:sldMkLst>
        <pc:spChg chg="add mod">
          <ac:chgData name="Joe April" userId="ab7e8d31307879a1" providerId="LiveId" clId="{79E516E4-43B7-4E5A-801F-92A8400AB0C7}" dt="2022-10-29T14:51:37.585" v="6752" actId="1076"/>
          <ac:spMkLst>
            <pc:docMk/>
            <pc:sldMk cId="1010891378" sldId="296"/>
            <ac:spMk id="3" creationId="{568DC70D-67A1-2BD0-D691-38B73EB7D804}"/>
          </ac:spMkLst>
        </pc:spChg>
        <pc:spChg chg="del">
          <ac:chgData name="Joe April" userId="ab7e8d31307879a1" providerId="LiveId" clId="{79E516E4-43B7-4E5A-801F-92A8400AB0C7}" dt="2022-10-29T14:50:31.716" v="6733" actId="478"/>
          <ac:spMkLst>
            <pc:docMk/>
            <pc:sldMk cId="1010891378" sldId="296"/>
            <ac:spMk id="4" creationId="{00000000-0000-0000-0000-000000000000}"/>
          </ac:spMkLst>
        </pc:spChg>
        <pc:spChg chg="mod">
          <ac:chgData name="Joe April" userId="ab7e8d31307879a1" providerId="LiveId" clId="{79E516E4-43B7-4E5A-801F-92A8400AB0C7}" dt="2022-10-29T14:50:41.247" v="6735" actId="1076"/>
          <ac:spMkLst>
            <pc:docMk/>
            <pc:sldMk cId="1010891378" sldId="296"/>
            <ac:spMk id="5" creationId="{127008DA-8968-44D1-A742-0141E4CE2938}"/>
          </ac:spMkLst>
        </pc:spChg>
      </pc:sldChg>
      <pc:sldChg chg="modSp mod">
        <pc:chgData name="Joe April" userId="ab7e8d31307879a1" providerId="LiveId" clId="{79E516E4-43B7-4E5A-801F-92A8400AB0C7}" dt="2022-10-29T14:19:26.421" v="5522" actId="255"/>
        <pc:sldMkLst>
          <pc:docMk/>
          <pc:sldMk cId="292307871" sldId="297"/>
        </pc:sldMkLst>
        <pc:spChg chg="mod">
          <ac:chgData name="Joe April" userId="ab7e8d31307879a1" providerId="LiveId" clId="{79E516E4-43B7-4E5A-801F-92A8400AB0C7}" dt="2022-10-29T14:19:16.556" v="5521" actId="114"/>
          <ac:spMkLst>
            <pc:docMk/>
            <pc:sldMk cId="292307871" sldId="297"/>
            <ac:spMk id="2" creationId="{06691037-D694-4EF9-8CA5-CB9E7127CAA0}"/>
          </ac:spMkLst>
        </pc:spChg>
        <pc:spChg chg="mod">
          <ac:chgData name="Joe April" userId="ab7e8d31307879a1" providerId="LiveId" clId="{79E516E4-43B7-4E5A-801F-92A8400AB0C7}" dt="2022-10-29T14:19:26.421" v="5522" actId="255"/>
          <ac:spMkLst>
            <pc:docMk/>
            <pc:sldMk cId="292307871" sldId="297"/>
            <ac:spMk id="7" creationId="{E17D1242-3294-42A8-9AD4-5775974F9BD1}"/>
          </ac:spMkLst>
        </pc:spChg>
      </pc:sldChg>
      <pc:sldChg chg="addSp delSp modSp del mod modClrScheme chgLayout">
        <pc:chgData name="Joe April" userId="ab7e8d31307879a1" providerId="LiveId" clId="{79E516E4-43B7-4E5A-801F-92A8400AB0C7}" dt="2022-10-29T14:18:58.570" v="5520" actId="47"/>
        <pc:sldMkLst>
          <pc:docMk/>
          <pc:sldMk cId="0" sldId="303"/>
        </pc:sldMkLst>
        <pc:spChg chg="add del">
          <ac:chgData name="Joe April" userId="ab7e8d31307879a1" providerId="LiveId" clId="{79E516E4-43B7-4E5A-801F-92A8400AB0C7}" dt="2022-10-29T14:06:25.630" v="5420" actId="478"/>
          <ac:spMkLst>
            <pc:docMk/>
            <pc:sldMk cId="0" sldId="303"/>
            <ac:spMk id="3" creationId="{A7259AFE-B650-328A-52E3-07471C6271F4}"/>
          </ac:spMkLst>
        </pc:spChg>
        <pc:spChg chg="add mod">
          <ac:chgData name="Joe April" userId="ab7e8d31307879a1" providerId="LiveId" clId="{79E516E4-43B7-4E5A-801F-92A8400AB0C7}" dt="2022-10-29T14:10:18.432" v="5444" actId="1076"/>
          <ac:spMkLst>
            <pc:docMk/>
            <pc:sldMk cId="0" sldId="303"/>
            <ac:spMk id="5" creationId="{C27B6724-3FC3-85C7-A0A6-806B77752E81}"/>
          </ac:spMkLst>
        </pc:spChg>
        <pc:spChg chg="ord">
          <ac:chgData name="Joe April" userId="ab7e8d31307879a1" providerId="LiveId" clId="{79E516E4-43B7-4E5A-801F-92A8400AB0C7}" dt="2022-10-29T14:08:43.544" v="5429" actId="26606"/>
          <ac:spMkLst>
            <pc:docMk/>
            <pc:sldMk cId="0" sldId="303"/>
            <ac:spMk id="19457" creationId="{00000000-0000-0000-0000-000000000000}"/>
          </ac:spMkLst>
        </pc:spChg>
        <pc:spChg chg="del mod">
          <ac:chgData name="Joe April" userId="ab7e8d31307879a1" providerId="LiveId" clId="{79E516E4-43B7-4E5A-801F-92A8400AB0C7}" dt="2022-10-29T14:06:10.351" v="5418" actId="478"/>
          <ac:spMkLst>
            <pc:docMk/>
            <pc:sldMk cId="0" sldId="303"/>
            <ac:spMk id="19458" creationId="{00000000-0000-0000-0000-000000000000}"/>
          </ac:spMkLst>
        </pc:spChg>
        <pc:spChg chg="mod">
          <ac:chgData name="Joe April" userId="ab7e8d31307879a1" providerId="LiveId" clId="{79E516E4-43B7-4E5A-801F-92A8400AB0C7}" dt="2022-10-29T14:08:43.544" v="5429" actId="26606"/>
          <ac:spMkLst>
            <pc:docMk/>
            <pc:sldMk cId="0" sldId="303"/>
            <ac:spMk id="19459" creationId="{00000000-0000-0000-0000-000000000000}"/>
          </ac:spMkLst>
        </pc:spChg>
        <pc:spChg chg="add del mod">
          <ac:chgData name="Joe April" userId="ab7e8d31307879a1" providerId="LiveId" clId="{79E516E4-43B7-4E5A-801F-92A8400AB0C7}" dt="2022-10-29T14:08:43.006" v="5428" actId="26606"/>
          <ac:spMkLst>
            <pc:docMk/>
            <pc:sldMk cId="0" sldId="303"/>
            <ac:spMk id="19465" creationId="{F6571436-655C-2DFA-01C5-F2355E739230}"/>
          </ac:spMkLst>
        </pc:spChg>
        <pc:picChg chg="add del mod">
          <ac:chgData name="Joe April" userId="ab7e8d31307879a1" providerId="LiveId" clId="{79E516E4-43B7-4E5A-801F-92A8400AB0C7}" dt="2022-10-29T14:14:21.015" v="5445" actId="21"/>
          <ac:picMkLst>
            <pc:docMk/>
            <pc:sldMk cId="0" sldId="303"/>
            <ac:picMk id="4" creationId="{ACDA3005-3E27-5DA4-020D-D056EA71FC85}"/>
          </ac:picMkLst>
        </pc:picChg>
        <pc:picChg chg="del mod ord">
          <ac:chgData name="Joe April" userId="ab7e8d31307879a1" providerId="LiveId" clId="{79E516E4-43B7-4E5A-801F-92A8400AB0C7}" dt="2022-10-29T14:08:56.064" v="5431" actId="478"/>
          <ac:picMkLst>
            <pc:docMk/>
            <pc:sldMk cId="0" sldId="303"/>
            <ac:picMk id="19460" creationId="{00000000-0000-0000-0000-000000000000}"/>
          </ac:picMkLst>
        </pc:picChg>
      </pc:sldChg>
      <pc:sldChg chg="delSp modSp mod">
        <pc:chgData name="Joe April" userId="ab7e8d31307879a1" providerId="LiveId" clId="{79E516E4-43B7-4E5A-801F-92A8400AB0C7}" dt="2022-10-29T14:47:10.290" v="6687" actId="20577"/>
        <pc:sldMkLst>
          <pc:docMk/>
          <pc:sldMk cId="0" sldId="315"/>
        </pc:sldMkLst>
        <pc:spChg chg="mod">
          <ac:chgData name="Joe April" userId="ab7e8d31307879a1" providerId="LiveId" clId="{79E516E4-43B7-4E5A-801F-92A8400AB0C7}" dt="2022-10-29T14:47:10.290" v="6687" actId="20577"/>
          <ac:spMkLst>
            <pc:docMk/>
            <pc:sldMk cId="0" sldId="315"/>
            <ac:spMk id="21506" creationId="{00000000-0000-0000-0000-000000000000}"/>
          </ac:spMkLst>
        </pc:spChg>
        <pc:picChg chg="del">
          <ac:chgData name="Joe April" userId="ab7e8d31307879a1" providerId="LiveId" clId="{79E516E4-43B7-4E5A-801F-92A8400AB0C7}" dt="2022-09-18T14:24:34.435" v="118" actId="478"/>
          <ac:picMkLst>
            <pc:docMk/>
            <pc:sldMk cId="0" sldId="315"/>
            <ac:picMk id="21507" creationId="{00000000-0000-0000-0000-000000000000}"/>
          </ac:picMkLst>
        </pc:picChg>
      </pc:sldChg>
      <pc:sldChg chg="modSp mod">
        <pc:chgData name="Joe April" userId="ab7e8d31307879a1" providerId="LiveId" clId="{79E516E4-43B7-4E5A-801F-92A8400AB0C7}" dt="2022-09-18T14:35:51.546" v="562" actId="20577"/>
        <pc:sldMkLst>
          <pc:docMk/>
          <pc:sldMk cId="0" sldId="322"/>
        </pc:sldMkLst>
        <pc:spChg chg="mod">
          <ac:chgData name="Joe April" userId="ab7e8d31307879a1" providerId="LiveId" clId="{79E516E4-43B7-4E5A-801F-92A8400AB0C7}" dt="2022-09-18T14:35:51.546" v="562" actId="20577"/>
          <ac:spMkLst>
            <pc:docMk/>
            <pc:sldMk cId="0" sldId="322"/>
            <ac:spMk id="972803" creationId="{00000000-0000-0000-0000-000000000000}"/>
          </ac:spMkLst>
        </pc:spChg>
      </pc:sldChg>
      <pc:sldChg chg="del ord">
        <pc:chgData name="Joe April" userId="ab7e8d31307879a1" providerId="LiveId" clId="{79E516E4-43B7-4E5A-801F-92A8400AB0C7}" dt="2022-10-29T14:44:02.626" v="6569" actId="47"/>
        <pc:sldMkLst>
          <pc:docMk/>
          <pc:sldMk cId="0" sldId="326"/>
        </pc:sldMkLst>
      </pc:sldChg>
      <pc:sldChg chg="delSp modSp del mod">
        <pc:chgData name="Joe April" userId="ab7e8d31307879a1" providerId="LiveId" clId="{79E516E4-43B7-4E5A-801F-92A8400AB0C7}" dt="2022-10-29T14:49:02.418" v="6688" actId="47"/>
        <pc:sldMkLst>
          <pc:docMk/>
          <pc:sldMk cId="58988886" sldId="337"/>
        </pc:sldMkLst>
        <pc:spChg chg="mod">
          <ac:chgData name="Joe April" userId="ab7e8d31307879a1" providerId="LiveId" clId="{79E516E4-43B7-4E5A-801F-92A8400AB0C7}" dt="2022-09-18T16:28:59.902" v="4779" actId="255"/>
          <ac:spMkLst>
            <pc:docMk/>
            <pc:sldMk cId="58988886" sldId="337"/>
            <ac:spMk id="9" creationId="{00000000-0000-0000-0000-000000000000}"/>
          </ac:spMkLst>
        </pc:spChg>
        <pc:spChg chg="mod">
          <ac:chgData name="Joe April" userId="ab7e8d31307879a1" providerId="LiveId" clId="{79E516E4-43B7-4E5A-801F-92A8400AB0C7}" dt="2022-09-18T16:47:20.381" v="5354" actId="20577"/>
          <ac:spMkLst>
            <pc:docMk/>
            <pc:sldMk cId="58988886" sldId="337"/>
            <ac:spMk id="11" creationId="{DF45E4C1-9D20-42CE-9208-199013D0E00F}"/>
          </ac:spMkLst>
        </pc:spChg>
        <pc:picChg chg="del">
          <ac:chgData name="Joe April" userId="ab7e8d31307879a1" providerId="LiveId" clId="{79E516E4-43B7-4E5A-801F-92A8400AB0C7}" dt="2022-09-18T16:28:29.164" v="4744" actId="478"/>
          <ac:picMkLst>
            <pc:docMk/>
            <pc:sldMk cId="58988886" sldId="337"/>
            <ac:picMk id="4" creationId="{00000000-0000-0000-0000-000000000000}"/>
          </ac:picMkLst>
        </pc:picChg>
      </pc:sldChg>
      <pc:sldChg chg="delSp modSp del mod">
        <pc:chgData name="Joe April" userId="ab7e8d31307879a1" providerId="LiveId" clId="{79E516E4-43B7-4E5A-801F-92A8400AB0C7}" dt="2022-10-29T14:49:02.418" v="6688" actId="47"/>
        <pc:sldMkLst>
          <pc:docMk/>
          <pc:sldMk cId="113203673" sldId="338"/>
        </pc:sldMkLst>
        <pc:spChg chg="mod">
          <ac:chgData name="Joe April" userId="ab7e8d31307879a1" providerId="LiveId" clId="{79E516E4-43B7-4E5A-801F-92A8400AB0C7}" dt="2022-09-18T16:30:29.178" v="4882" actId="1076"/>
          <ac:spMkLst>
            <pc:docMk/>
            <pc:sldMk cId="113203673" sldId="338"/>
            <ac:spMk id="9" creationId="{00000000-0000-0000-0000-000000000000}"/>
          </ac:spMkLst>
        </pc:spChg>
        <pc:spChg chg="mod">
          <ac:chgData name="Joe April" userId="ab7e8d31307879a1" providerId="LiveId" clId="{79E516E4-43B7-4E5A-801F-92A8400AB0C7}" dt="2022-09-18T16:47:29.845" v="5369" actId="20577"/>
          <ac:spMkLst>
            <pc:docMk/>
            <pc:sldMk cId="113203673" sldId="338"/>
            <ac:spMk id="11" creationId="{DF45E4C1-9D20-42CE-9208-199013D0E00F}"/>
          </ac:spMkLst>
        </pc:spChg>
        <pc:picChg chg="del">
          <ac:chgData name="Joe April" userId="ab7e8d31307879a1" providerId="LiveId" clId="{79E516E4-43B7-4E5A-801F-92A8400AB0C7}" dt="2022-09-18T16:29:12.680" v="4782" actId="478"/>
          <ac:picMkLst>
            <pc:docMk/>
            <pc:sldMk cId="113203673" sldId="338"/>
            <ac:picMk id="4" creationId="{00000000-0000-0000-0000-000000000000}"/>
          </ac:picMkLst>
        </pc:picChg>
      </pc:sldChg>
      <pc:sldChg chg="modSp mod">
        <pc:chgData name="Joe April" userId="ab7e8d31307879a1" providerId="LiveId" clId="{79E516E4-43B7-4E5A-801F-92A8400AB0C7}" dt="2022-09-18T16:01:44.620" v="4010" actId="6549"/>
        <pc:sldMkLst>
          <pc:docMk/>
          <pc:sldMk cId="0" sldId="353"/>
        </pc:sldMkLst>
        <pc:spChg chg="mod">
          <ac:chgData name="Joe April" userId="ab7e8d31307879a1" providerId="LiveId" clId="{79E516E4-43B7-4E5A-801F-92A8400AB0C7}" dt="2022-09-18T16:01:44.620" v="4010" actId="6549"/>
          <ac:spMkLst>
            <pc:docMk/>
            <pc:sldMk cId="0" sldId="353"/>
            <ac:spMk id="126978" creationId="{00000000-0000-0000-0000-000000000000}"/>
          </ac:spMkLst>
        </pc:spChg>
      </pc:sldChg>
      <pc:sldChg chg="modSp mod">
        <pc:chgData name="Joe April" userId="ab7e8d31307879a1" providerId="LiveId" clId="{79E516E4-43B7-4E5A-801F-92A8400AB0C7}" dt="2022-09-18T16:02:02.105" v="4014" actId="20577"/>
        <pc:sldMkLst>
          <pc:docMk/>
          <pc:sldMk cId="0" sldId="358"/>
        </pc:sldMkLst>
        <pc:spChg chg="mod">
          <ac:chgData name="Joe April" userId="ab7e8d31307879a1" providerId="LiveId" clId="{79E516E4-43B7-4E5A-801F-92A8400AB0C7}" dt="2022-09-18T16:02:02.105" v="4014" actId="20577"/>
          <ac:spMkLst>
            <pc:docMk/>
            <pc:sldMk cId="0" sldId="358"/>
            <ac:spMk id="131074" creationId="{00000000-0000-0000-0000-000000000000}"/>
          </ac:spMkLst>
        </pc:spChg>
      </pc:sldChg>
      <pc:sldChg chg="modNotes">
        <pc:chgData name="Joe April" userId="ab7e8d31307879a1" providerId="LiveId" clId="{79E516E4-43B7-4E5A-801F-92A8400AB0C7}" dt="2022-10-31T22:57:42.859" v="6831"/>
        <pc:sldMkLst>
          <pc:docMk/>
          <pc:sldMk cId="0" sldId="359"/>
        </pc:sldMkLst>
      </pc:sldChg>
      <pc:sldChg chg="modSp mod">
        <pc:chgData name="Joe April" userId="ab7e8d31307879a1" providerId="LiveId" clId="{79E516E4-43B7-4E5A-801F-92A8400AB0C7}" dt="2022-09-18T16:02:30.301" v="4018" actId="20577"/>
        <pc:sldMkLst>
          <pc:docMk/>
          <pc:sldMk cId="0" sldId="361"/>
        </pc:sldMkLst>
        <pc:spChg chg="mod">
          <ac:chgData name="Joe April" userId="ab7e8d31307879a1" providerId="LiveId" clId="{79E516E4-43B7-4E5A-801F-92A8400AB0C7}" dt="2022-09-18T16:02:30.301" v="4018" actId="20577"/>
          <ac:spMkLst>
            <pc:docMk/>
            <pc:sldMk cId="0" sldId="361"/>
            <ac:spMk id="137217" creationId="{00000000-0000-0000-0000-000000000000}"/>
          </ac:spMkLst>
        </pc:spChg>
      </pc:sldChg>
      <pc:sldChg chg="modSp mod">
        <pc:chgData name="Joe April" userId="ab7e8d31307879a1" providerId="LiveId" clId="{79E516E4-43B7-4E5A-801F-92A8400AB0C7}" dt="2022-09-18T16:33:17.189" v="4952" actId="1076"/>
        <pc:sldMkLst>
          <pc:docMk/>
          <pc:sldMk cId="1916492674" sldId="371"/>
        </pc:sldMkLst>
        <pc:spChg chg="mod">
          <ac:chgData name="Joe April" userId="ab7e8d31307879a1" providerId="LiveId" clId="{79E516E4-43B7-4E5A-801F-92A8400AB0C7}" dt="2022-09-18T16:31:35.776" v="4888" actId="14100"/>
          <ac:spMkLst>
            <pc:docMk/>
            <pc:sldMk cId="1916492674" sldId="371"/>
            <ac:spMk id="3" creationId="{00000000-0000-0000-0000-000000000000}"/>
          </ac:spMkLst>
        </pc:spChg>
        <pc:spChg chg="mod">
          <ac:chgData name="Joe April" userId="ab7e8d31307879a1" providerId="LiveId" clId="{79E516E4-43B7-4E5A-801F-92A8400AB0C7}" dt="2022-09-18T16:33:01.222" v="4950" actId="20577"/>
          <ac:spMkLst>
            <pc:docMk/>
            <pc:sldMk cId="1916492674" sldId="371"/>
            <ac:spMk id="11" creationId="{095E3BDE-EE6F-4175-AF70-192F973FDA38}"/>
          </ac:spMkLst>
        </pc:spChg>
        <pc:spChg chg="mod">
          <ac:chgData name="Joe April" userId="ab7e8d31307879a1" providerId="LiveId" clId="{79E516E4-43B7-4E5A-801F-92A8400AB0C7}" dt="2022-09-18T16:33:17.189" v="4952" actId="1076"/>
          <ac:spMkLst>
            <pc:docMk/>
            <pc:sldMk cId="1916492674" sldId="371"/>
            <ac:spMk id="12" creationId="{E834F783-AADF-4DAC-A99B-82780B01C738}"/>
          </ac:spMkLst>
        </pc:spChg>
        <pc:picChg chg="mod">
          <ac:chgData name="Joe April" userId="ab7e8d31307879a1" providerId="LiveId" clId="{79E516E4-43B7-4E5A-801F-92A8400AB0C7}" dt="2022-09-18T16:31:28.723" v="4885" actId="14100"/>
          <ac:picMkLst>
            <pc:docMk/>
            <pc:sldMk cId="1916492674" sldId="371"/>
            <ac:picMk id="2" creationId="{00000000-0000-0000-0000-000000000000}"/>
          </ac:picMkLst>
        </pc:picChg>
        <pc:picChg chg="mod">
          <ac:chgData name="Joe April" userId="ab7e8d31307879a1" providerId="LiveId" clId="{79E516E4-43B7-4E5A-801F-92A8400AB0C7}" dt="2022-09-18T16:33:10.033" v="4951" actId="1076"/>
          <ac:picMkLst>
            <pc:docMk/>
            <pc:sldMk cId="1916492674" sldId="371"/>
            <ac:picMk id="10" creationId="{C1CB9CCA-1AA8-4913-9CF4-DA083E428D3D}"/>
          </ac:picMkLst>
        </pc:picChg>
      </pc:sldChg>
      <pc:sldChg chg="delSp modSp add mod">
        <pc:chgData name="Joe April" userId="ab7e8d31307879a1" providerId="LiveId" clId="{79E516E4-43B7-4E5A-801F-92A8400AB0C7}" dt="2022-09-18T16:16:17.800" v="4372" actId="255"/>
        <pc:sldMkLst>
          <pc:docMk/>
          <pc:sldMk cId="1911480649" sldId="372"/>
        </pc:sldMkLst>
        <pc:spChg chg="mod">
          <ac:chgData name="Joe April" userId="ab7e8d31307879a1" providerId="LiveId" clId="{79E516E4-43B7-4E5A-801F-92A8400AB0C7}" dt="2022-09-18T16:16:13.153" v="4371" actId="255"/>
          <ac:spMkLst>
            <pc:docMk/>
            <pc:sldMk cId="1911480649" sldId="372"/>
            <ac:spMk id="4" creationId="{00000000-0000-0000-0000-000000000000}"/>
          </ac:spMkLst>
        </pc:spChg>
        <pc:spChg chg="mod">
          <ac:chgData name="Joe April" userId="ab7e8d31307879a1" providerId="LiveId" clId="{79E516E4-43B7-4E5A-801F-92A8400AB0C7}" dt="2022-09-18T16:16:01.424" v="4369" actId="1076"/>
          <ac:spMkLst>
            <pc:docMk/>
            <pc:sldMk cId="1911480649" sldId="372"/>
            <ac:spMk id="10" creationId="{00000000-0000-0000-0000-000000000000}"/>
          </ac:spMkLst>
        </pc:spChg>
        <pc:spChg chg="mod">
          <ac:chgData name="Joe April" userId="ab7e8d31307879a1" providerId="LiveId" clId="{79E516E4-43B7-4E5A-801F-92A8400AB0C7}" dt="2022-09-18T16:15:30.379" v="4362" actId="20577"/>
          <ac:spMkLst>
            <pc:docMk/>
            <pc:sldMk cId="1911480649" sldId="372"/>
            <ac:spMk id="11" creationId="{095E3BDE-EE6F-4175-AF70-192F973FDA38}"/>
          </ac:spMkLst>
        </pc:spChg>
        <pc:spChg chg="mod">
          <ac:chgData name="Joe April" userId="ab7e8d31307879a1" providerId="LiveId" clId="{79E516E4-43B7-4E5A-801F-92A8400AB0C7}" dt="2022-09-18T16:15:56.834" v="4368" actId="14100"/>
          <ac:spMkLst>
            <pc:docMk/>
            <pc:sldMk cId="1911480649" sldId="372"/>
            <ac:spMk id="12" creationId="{00000000-0000-0000-0000-000000000000}"/>
          </ac:spMkLst>
        </pc:spChg>
        <pc:spChg chg="mod">
          <ac:chgData name="Joe April" userId="ab7e8d31307879a1" providerId="LiveId" clId="{79E516E4-43B7-4E5A-801F-92A8400AB0C7}" dt="2022-09-18T16:16:17.800" v="4372" actId="255"/>
          <ac:spMkLst>
            <pc:docMk/>
            <pc:sldMk cId="1911480649" sldId="372"/>
            <ac:spMk id="13" creationId="{00000000-0000-0000-0000-000000000000}"/>
          </ac:spMkLst>
        </pc:spChg>
        <pc:spChg chg="mod">
          <ac:chgData name="Joe April" userId="ab7e8d31307879a1" providerId="LiveId" clId="{79E516E4-43B7-4E5A-801F-92A8400AB0C7}" dt="2022-09-18T16:16:09.359" v="4370" actId="255"/>
          <ac:spMkLst>
            <pc:docMk/>
            <pc:sldMk cId="1911480649" sldId="372"/>
            <ac:spMk id="14" creationId="{00000000-0000-0000-0000-000000000000}"/>
          </ac:spMkLst>
        </pc:spChg>
        <pc:spChg chg="mod">
          <ac:chgData name="Joe April" userId="ab7e8d31307879a1" providerId="LiveId" clId="{79E516E4-43B7-4E5A-801F-92A8400AB0C7}" dt="2022-09-18T16:15:41.870" v="4365" actId="1076"/>
          <ac:spMkLst>
            <pc:docMk/>
            <pc:sldMk cId="1911480649" sldId="372"/>
            <ac:spMk id="15" creationId="{00000000-0000-0000-0000-000000000000}"/>
          </ac:spMkLst>
        </pc:spChg>
        <pc:spChg chg="del">
          <ac:chgData name="Joe April" userId="ab7e8d31307879a1" providerId="LiveId" clId="{79E516E4-43B7-4E5A-801F-92A8400AB0C7}" dt="2022-09-18T16:15:09.887" v="4310" actId="478"/>
          <ac:spMkLst>
            <pc:docMk/>
            <pc:sldMk cId="1911480649" sldId="372"/>
            <ac:spMk id="16" creationId="{00000000-0000-0000-0000-000000000000}"/>
          </ac:spMkLst>
        </pc:spChg>
      </pc:sldChg>
      <pc:sldChg chg="del">
        <pc:chgData name="Joe April" userId="ab7e8d31307879a1" providerId="LiveId" clId="{79E516E4-43B7-4E5A-801F-92A8400AB0C7}" dt="2022-09-18T16:23:07.787" v="4699" actId="47"/>
        <pc:sldMkLst>
          <pc:docMk/>
          <pc:sldMk cId="0" sldId="373"/>
        </pc:sldMkLst>
      </pc:sldChg>
      <pc:sldChg chg="modSp mod">
        <pc:chgData name="Joe April" userId="ab7e8d31307879a1" providerId="LiveId" clId="{79E516E4-43B7-4E5A-801F-92A8400AB0C7}" dt="2022-09-18T16:02:58.116" v="4033" actId="20577"/>
        <pc:sldMkLst>
          <pc:docMk/>
          <pc:sldMk cId="0" sldId="374"/>
        </pc:sldMkLst>
        <pc:spChg chg="mod">
          <ac:chgData name="Joe April" userId="ab7e8d31307879a1" providerId="LiveId" clId="{79E516E4-43B7-4E5A-801F-92A8400AB0C7}" dt="2022-09-18T16:02:52.559" v="4029" actId="6549"/>
          <ac:spMkLst>
            <pc:docMk/>
            <pc:sldMk cId="0" sldId="374"/>
            <ac:spMk id="141314" creationId="{00000000-0000-0000-0000-000000000000}"/>
          </ac:spMkLst>
        </pc:spChg>
        <pc:spChg chg="mod">
          <ac:chgData name="Joe April" userId="ab7e8d31307879a1" providerId="LiveId" clId="{79E516E4-43B7-4E5A-801F-92A8400AB0C7}" dt="2022-09-18T16:02:58.116" v="4033" actId="20577"/>
          <ac:spMkLst>
            <pc:docMk/>
            <pc:sldMk cId="0" sldId="374"/>
            <ac:spMk id="141321" creationId="{00000000-0000-0000-0000-000000000000}"/>
          </ac:spMkLst>
        </pc:spChg>
      </pc:sldChg>
      <pc:sldChg chg="addSp delSp modSp mod">
        <pc:chgData name="Joe April" userId="ab7e8d31307879a1" providerId="LiveId" clId="{79E516E4-43B7-4E5A-801F-92A8400AB0C7}" dt="2022-10-30T16:49:02.037" v="6814" actId="20577"/>
        <pc:sldMkLst>
          <pc:docMk/>
          <pc:sldMk cId="3954713225" sldId="375"/>
        </pc:sldMkLst>
        <pc:spChg chg="add mod">
          <ac:chgData name="Joe April" userId="ab7e8d31307879a1" providerId="LiveId" clId="{79E516E4-43B7-4E5A-801F-92A8400AB0C7}" dt="2022-10-30T16:49:02.037" v="6814" actId="20577"/>
          <ac:spMkLst>
            <pc:docMk/>
            <pc:sldMk cId="3954713225" sldId="375"/>
            <ac:spMk id="2" creationId="{EB0A9585-7992-9383-12C6-644C69925C09}"/>
          </ac:spMkLst>
        </pc:spChg>
        <pc:spChg chg="del">
          <ac:chgData name="Joe April" userId="ab7e8d31307879a1" providerId="LiveId" clId="{79E516E4-43B7-4E5A-801F-92A8400AB0C7}" dt="2022-09-18T14:27:15.469" v="226" actId="478"/>
          <ac:spMkLst>
            <pc:docMk/>
            <pc:sldMk cId="3954713225" sldId="375"/>
            <ac:spMk id="14341" creationId="{00000000-0000-0000-0000-000000000000}"/>
          </ac:spMkLst>
        </pc:spChg>
        <pc:spChg chg="del">
          <ac:chgData name="Joe April" userId="ab7e8d31307879a1" providerId="LiveId" clId="{79E516E4-43B7-4E5A-801F-92A8400AB0C7}" dt="2022-09-18T14:27:12.219" v="225" actId="478"/>
          <ac:spMkLst>
            <pc:docMk/>
            <pc:sldMk cId="3954713225" sldId="375"/>
            <ac:spMk id="116737" creationId="{00000000-0000-0000-0000-000000000000}"/>
          </ac:spMkLst>
        </pc:spChg>
        <pc:spChg chg="del">
          <ac:chgData name="Joe April" userId="ab7e8d31307879a1" providerId="LiveId" clId="{79E516E4-43B7-4E5A-801F-92A8400AB0C7}" dt="2022-09-18T14:27:09.498" v="224" actId="478"/>
          <ac:spMkLst>
            <pc:docMk/>
            <pc:sldMk cId="3954713225" sldId="375"/>
            <ac:spMk id="116738" creationId="{00000000-0000-0000-0000-000000000000}"/>
          </ac:spMkLst>
        </pc:spChg>
        <pc:spChg chg="mod">
          <ac:chgData name="Joe April" userId="ab7e8d31307879a1" providerId="LiveId" clId="{79E516E4-43B7-4E5A-801F-92A8400AB0C7}" dt="2022-09-18T14:27:04.968" v="223" actId="20577"/>
          <ac:spMkLst>
            <pc:docMk/>
            <pc:sldMk cId="3954713225" sldId="375"/>
            <ac:spMk id="972803" creationId="{00000000-0000-0000-0000-000000000000}"/>
          </ac:spMkLst>
        </pc:spChg>
      </pc:sldChg>
      <pc:sldChg chg="modSp del mod">
        <pc:chgData name="Joe April" userId="ab7e8d31307879a1" providerId="LiveId" clId="{79E516E4-43B7-4E5A-801F-92A8400AB0C7}" dt="2022-09-18T16:32:11.150" v="4912" actId="47"/>
        <pc:sldMkLst>
          <pc:docMk/>
          <pc:sldMk cId="100008330" sldId="383"/>
        </pc:sldMkLst>
        <pc:spChg chg="mod">
          <ac:chgData name="Joe April" userId="ab7e8d31307879a1" providerId="LiveId" clId="{79E516E4-43B7-4E5A-801F-92A8400AB0C7}" dt="2022-09-18T16:32:06.046" v="4911" actId="1076"/>
          <ac:spMkLst>
            <pc:docMk/>
            <pc:sldMk cId="100008330" sldId="383"/>
            <ac:spMk id="2" creationId="{00000000-0000-0000-0000-000000000000}"/>
          </ac:spMkLst>
        </pc:spChg>
      </pc:sldChg>
      <pc:sldChg chg="modSp mod">
        <pc:chgData name="Joe April" userId="ab7e8d31307879a1" providerId="LiveId" clId="{79E516E4-43B7-4E5A-801F-92A8400AB0C7}" dt="2022-09-18T16:18:28.535" v="4377" actId="14100"/>
        <pc:sldMkLst>
          <pc:docMk/>
          <pc:sldMk cId="1826007314" sldId="394"/>
        </pc:sldMkLst>
        <pc:spChg chg="mod">
          <ac:chgData name="Joe April" userId="ab7e8d31307879a1" providerId="LiveId" clId="{79E516E4-43B7-4E5A-801F-92A8400AB0C7}" dt="2022-09-18T16:18:15.742" v="4374" actId="1076"/>
          <ac:spMkLst>
            <pc:docMk/>
            <pc:sldMk cId="1826007314" sldId="394"/>
            <ac:spMk id="5" creationId="{1AEC26D0-0493-4CE2-B78D-DCAF31F1F70F}"/>
          </ac:spMkLst>
        </pc:spChg>
        <pc:graphicFrameChg chg="mod">
          <ac:chgData name="Joe April" userId="ab7e8d31307879a1" providerId="LiveId" clId="{79E516E4-43B7-4E5A-801F-92A8400AB0C7}" dt="2022-09-18T16:18:28.535" v="4377" actId="14100"/>
          <ac:graphicFrameMkLst>
            <pc:docMk/>
            <pc:sldMk cId="1826007314" sldId="394"/>
            <ac:graphicFrameMk id="7" creationId="{DC817F0D-AAEE-4FC8-8EDA-D1C759F2F950}"/>
          </ac:graphicFrameMkLst>
        </pc:graphicFrameChg>
      </pc:sldChg>
      <pc:sldChg chg="modSp mod">
        <pc:chgData name="Joe April" userId="ab7e8d31307879a1" providerId="LiveId" clId="{79E516E4-43B7-4E5A-801F-92A8400AB0C7}" dt="2022-09-18T16:18:43.576" v="4381" actId="14100"/>
        <pc:sldMkLst>
          <pc:docMk/>
          <pc:sldMk cId="2947236921" sldId="395"/>
        </pc:sldMkLst>
        <pc:spChg chg="mod">
          <ac:chgData name="Joe April" userId="ab7e8d31307879a1" providerId="LiveId" clId="{79E516E4-43B7-4E5A-801F-92A8400AB0C7}" dt="2022-09-18T16:18:33.719" v="4378" actId="1076"/>
          <ac:spMkLst>
            <pc:docMk/>
            <pc:sldMk cId="2947236921" sldId="395"/>
            <ac:spMk id="5" creationId="{1AEC26D0-0493-4CE2-B78D-DCAF31F1F70F}"/>
          </ac:spMkLst>
        </pc:spChg>
        <pc:graphicFrameChg chg="mod">
          <ac:chgData name="Joe April" userId="ab7e8d31307879a1" providerId="LiveId" clId="{79E516E4-43B7-4E5A-801F-92A8400AB0C7}" dt="2022-09-18T16:18:43.576" v="4381" actId="14100"/>
          <ac:graphicFrameMkLst>
            <pc:docMk/>
            <pc:sldMk cId="2947236921" sldId="395"/>
            <ac:graphicFrameMk id="8" creationId="{EDFE4460-B8C6-438E-ADA3-E6E84A2564CE}"/>
          </ac:graphicFrameMkLst>
        </pc:graphicFrameChg>
      </pc:sldChg>
      <pc:sldChg chg="addSp delSp modSp del mod">
        <pc:chgData name="Joe April" userId="ab7e8d31307879a1" providerId="LiveId" clId="{79E516E4-43B7-4E5A-801F-92A8400AB0C7}" dt="2022-09-18T16:44:45.213" v="5304" actId="47"/>
        <pc:sldMkLst>
          <pc:docMk/>
          <pc:sldMk cId="1478919725" sldId="401"/>
        </pc:sldMkLst>
        <pc:spChg chg="mod">
          <ac:chgData name="Joe April" userId="ab7e8d31307879a1" providerId="LiveId" clId="{79E516E4-43B7-4E5A-801F-92A8400AB0C7}" dt="2022-09-18T14:30:51.249" v="246" actId="6549"/>
          <ac:spMkLst>
            <pc:docMk/>
            <pc:sldMk cId="1478919725" sldId="401"/>
            <ac:spMk id="10" creationId="{814DABEA-4D07-4F5A-8CF9-C62060BAD5C9}"/>
          </ac:spMkLst>
        </pc:spChg>
        <pc:graphicFrameChg chg="add mod">
          <ac:chgData name="Joe April" userId="ab7e8d31307879a1" providerId="LiveId" clId="{79E516E4-43B7-4E5A-801F-92A8400AB0C7}" dt="2022-09-18T14:31:42.842" v="311" actId="20577"/>
          <ac:graphicFrameMkLst>
            <pc:docMk/>
            <pc:sldMk cId="1478919725" sldId="401"/>
            <ac:graphicFrameMk id="2" creationId="{586364FE-A78D-5A9F-91AF-97D5EBBD0CB9}"/>
          </ac:graphicFrameMkLst>
        </pc:graphicFrameChg>
        <pc:graphicFrameChg chg="del">
          <ac:chgData name="Joe April" userId="ab7e8d31307879a1" providerId="LiveId" clId="{79E516E4-43B7-4E5A-801F-92A8400AB0C7}" dt="2022-09-18T14:30:37.455" v="227" actId="478"/>
          <ac:graphicFrameMkLst>
            <pc:docMk/>
            <pc:sldMk cId="1478919725" sldId="401"/>
            <ac:graphicFrameMk id="3" creationId="{11F50094-0723-42BB-B2A0-DE42BD74597F}"/>
          </ac:graphicFrameMkLst>
        </pc:graphicFrameChg>
      </pc:sldChg>
      <pc:sldChg chg="addSp delSp modSp mod">
        <pc:chgData name="Joe April" userId="ab7e8d31307879a1" providerId="LiveId" clId="{79E516E4-43B7-4E5A-801F-92A8400AB0C7}" dt="2022-10-29T14:41:24.788" v="6513" actId="1076"/>
        <pc:sldMkLst>
          <pc:docMk/>
          <pc:sldMk cId="4293760228" sldId="402"/>
        </pc:sldMkLst>
        <pc:spChg chg="del">
          <ac:chgData name="Joe April" userId="ab7e8d31307879a1" providerId="LiveId" clId="{79E516E4-43B7-4E5A-801F-92A8400AB0C7}" dt="2022-09-18T14:37:20.371" v="686" actId="478"/>
          <ac:spMkLst>
            <pc:docMk/>
            <pc:sldMk cId="4293760228" sldId="402"/>
            <ac:spMk id="2" creationId="{EB0A9585-7992-9383-12C6-644C69925C09}"/>
          </ac:spMkLst>
        </pc:spChg>
        <pc:spChg chg="add mod">
          <ac:chgData name="Joe April" userId="ab7e8d31307879a1" providerId="LiveId" clId="{79E516E4-43B7-4E5A-801F-92A8400AB0C7}" dt="2022-10-29T14:41:24.788" v="6513" actId="1076"/>
          <ac:spMkLst>
            <pc:docMk/>
            <pc:sldMk cId="4293760228" sldId="402"/>
            <ac:spMk id="3" creationId="{310E2C93-B9AF-48F2-0D77-46E05A90AFD4}"/>
          </ac:spMkLst>
        </pc:spChg>
        <pc:spChg chg="mod">
          <ac:chgData name="Joe April" userId="ab7e8d31307879a1" providerId="LiveId" clId="{79E516E4-43B7-4E5A-801F-92A8400AB0C7}" dt="2022-10-29T14:33:44.658" v="6021" actId="20577"/>
          <ac:spMkLst>
            <pc:docMk/>
            <pc:sldMk cId="4293760228" sldId="402"/>
            <ac:spMk id="972803" creationId="{00000000-0000-0000-0000-000000000000}"/>
          </ac:spMkLst>
        </pc:spChg>
      </pc:sldChg>
      <pc:sldChg chg="addSp delSp modSp mod ord">
        <pc:chgData name="Joe April" userId="ab7e8d31307879a1" providerId="LiveId" clId="{79E516E4-43B7-4E5A-801F-92A8400AB0C7}" dt="2022-10-29T14:30:36.659" v="5946"/>
        <pc:sldMkLst>
          <pc:docMk/>
          <pc:sldMk cId="220631954" sldId="403"/>
        </pc:sldMkLst>
        <pc:spChg chg="add mod">
          <ac:chgData name="Joe April" userId="ab7e8d31307879a1" providerId="LiveId" clId="{79E516E4-43B7-4E5A-801F-92A8400AB0C7}" dt="2022-09-18T14:52:50.406" v="1232" actId="1076"/>
          <ac:spMkLst>
            <pc:docMk/>
            <pc:sldMk cId="220631954" sldId="403"/>
            <ac:spMk id="2" creationId="{A32D80C5-018B-940D-1673-00A074C5528D}"/>
          </ac:spMkLst>
        </pc:spChg>
        <pc:spChg chg="del mod">
          <ac:chgData name="Joe April" userId="ab7e8d31307879a1" providerId="LiveId" clId="{79E516E4-43B7-4E5A-801F-92A8400AB0C7}" dt="2022-09-18T16:45:34.515" v="5338" actId="478"/>
          <ac:spMkLst>
            <pc:docMk/>
            <pc:sldMk cId="220631954" sldId="403"/>
            <ac:spMk id="3" creationId="{310E2C93-B9AF-48F2-0D77-46E05A90AFD4}"/>
          </ac:spMkLst>
        </pc:spChg>
        <pc:picChg chg="add mod">
          <ac:chgData name="Joe April" userId="ab7e8d31307879a1" providerId="LiveId" clId="{79E516E4-43B7-4E5A-801F-92A8400AB0C7}" dt="2022-09-18T16:45:40.271" v="5339" actId="14100"/>
          <ac:picMkLst>
            <pc:docMk/>
            <pc:sldMk cId="220631954" sldId="403"/>
            <ac:picMk id="1026" creationId="{5ECDE382-EA43-1850-752E-E0F2B1506A5E}"/>
          </ac:picMkLst>
        </pc:picChg>
      </pc:sldChg>
      <pc:sldChg chg="addSp delSp modSp del mod">
        <pc:chgData name="Joe April" userId="ab7e8d31307879a1" providerId="LiveId" clId="{79E516E4-43B7-4E5A-801F-92A8400AB0C7}" dt="2022-10-29T14:35:14.489" v="6051" actId="47"/>
        <pc:sldMkLst>
          <pc:docMk/>
          <pc:sldMk cId="3304113356" sldId="404"/>
        </pc:sldMkLst>
        <pc:spChg chg="del">
          <ac:chgData name="Joe April" userId="ab7e8d31307879a1" providerId="LiveId" clId="{79E516E4-43B7-4E5A-801F-92A8400AB0C7}" dt="2022-09-18T14:54:05.095" v="1344" actId="478"/>
          <ac:spMkLst>
            <pc:docMk/>
            <pc:sldMk cId="3304113356" sldId="404"/>
            <ac:spMk id="2" creationId="{A32D80C5-018B-940D-1673-00A074C5528D}"/>
          </ac:spMkLst>
        </pc:spChg>
        <pc:spChg chg="mod">
          <ac:chgData name="Joe April" userId="ab7e8d31307879a1" providerId="LiveId" clId="{79E516E4-43B7-4E5A-801F-92A8400AB0C7}" dt="2022-09-18T15:11:46.023" v="1655" actId="122"/>
          <ac:spMkLst>
            <pc:docMk/>
            <pc:sldMk cId="3304113356" sldId="404"/>
            <ac:spMk id="3" creationId="{310E2C93-B9AF-48F2-0D77-46E05A90AFD4}"/>
          </ac:spMkLst>
        </pc:spChg>
        <pc:spChg chg="add mod">
          <ac:chgData name="Joe April" userId="ab7e8d31307879a1" providerId="LiveId" clId="{79E516E4-43B7-4E5A-801F-92A8400AB0C7}" dt="2022-09-18T15:10:41.952" v="1609" actId="1076"/>
          <ac:spMkLst>
            <pc:docMk/>
            <pc:sldMk cId="3304113356" sldId="404"/>
            <ac:spMk id="4" creationId="{ECF26131-BA55-32C9-7DE8-8826A631A124}"/>
          </ac:spMkLst>
        </pc:spChg>
        <pc:spChg chg="add mod">
          <ac:chgData name="Joe April" userId="ab7e8d31307879a1" providerId="LiveId" clId="{79E516E4-43B7-4E5A-801F-92A8400AB0C7}" dt="2022-09-18T15:10:44.206" v="1610" actId="1076"/>
          <ac:spMkLst>
            <pc:docMk/>
            <pc:sldMk cId="3304113356" sldId="404"/>
            <ac:spMk id="5" creationId="{9604E00C-EBE4-0965-65A5-4FE053CCFF3D}"/>
          </ac:spMkLst>
        </pc:spChg>
        <pc:picChg chg="del">
          <ac:chgData name="Joe April" userId="ab7e8d31307879a1" providerId="LiveId" clId="{79E516E4-43B7-4E5A-801F-92A8400AB0C7}" dt="2022-09-18T14:54:01.573" v="1343" actId="478"/>
          <ac:picMkLst>
            <pc:docMk/>
            <pc:sldMk cId="3304113356" sldId="404"/>
            <ac:picMk id="1026" creationId="{5ECDE382-EA43-1850-752E-E0F2B1506A5E}"/>
          </ac:picMkLst>
        </pc:picChg>
      </pc:sldChg>
      <pc:sldChg chg="modSp del mod">
        <pc:chgData name="Joe April" userId="ab7e8d31307879a1" providerId="LiveId" clId="{79E516E4-43B7-4E5A-801F-92A8400AB0C7}" dt="2022-10-29T14:35:11.177" v="6050" actId="47"/>
        <pc:sldMkLst>
          <pc:docMk/>
          <pc:sldMk cId="3659133938" sldId="405"/>
        </pc:sldMkLst>
        <pc:spChg chg="mod">
          <ac:chgData name="Joe April" userId="ab7e8d31307879a1" providerId="LiveId" clId="{79E516E4-43B7-4E5A-801F-92A8400AB0C7}" dt="2022-09-18T15:12:21.296" v="1708" actId="20577"/>
          <ac:spMkLst>
            <pc:docMk/>
            <pc:sldMk cId="3659133938" sldId="405"/>
            <ac:spMk id="4" creationId="{ECF26131-BA55-32C9-7DE8-8826A631A124}"/>
          </ac:spMkLst>
        </pc:spChg>
        <pc:spChg chg="mod">
          <ac:chgData name="Joe April" userId="ab7e8d31307879a1" providerId="LiveId" clId="{79E516E4-43B7-4E5A-801F-92A8400AB0C7}" dt="2022-09-18T15:15:20.611" v="1963" actId="6549"/>
          <ac:spMkLst>
            <pc:docMk/>
            <pc:sldMk cId="3659133938" sldId="405"/>
            <ac:spMk id="5" creationId="{9604E00C-EBE4-0965-65A5-4FE053CCFF3D}"/>
          </ac:spMkLst>
        </pc:spChg>
      </pc:sldChg>
      <pc:sldChg chg="modSp del mod">
        <pc:chgData name="Joe April" userId="ab7e8d31307879a1" providerId="LiveId" clId="{79E516E4-43B7-4E5A-801F-92A8400AB0C7}" dt="2022-09-18T15:11:54.585" v="1656" actId="47"/>
        <pc:sldMkLst>
          <pc:docMk/>
          <pc:sldMk cId="4256947219" sldId="405"/>
        </pc:sldMkLst>
        <pc:spChg chg="mod">
          <ac:chgData name="Joe April" userId="ab7e8d31307879a1" providerId="LiveId" clId="{79E516E4-43B7-4E5A-801F-92A8400AB0C7}" dt="2022-09-18T15:11:01.487" v="1633" actId="6549"/>
          <ac:spMkLst>
            <pc:docMk/>
            <pc:sldMk cId="4256947219" sldId="405"/>
            <ac:spMk id="3" creationId="{310E2C93-B9AF-48F2-0D77-46E05A90AFD4}"/>
          </ac:spMkLst>
        </pc:spChg>
      </pc:sldChg>
      <pc:sldChg chg="addSp modSp del mod">
        <pc:chgData name="Joe April" userId="ab7e8d31307879a1" providerId="LiveId" clId="{79E516E4-43B7-4E5A-801F-92A8400AB0C7}" dt="2022-10-29T14:33:03.933" v="5956" actId="47"/>
        <pc:sldMkLst>
          <pc:docMk/>
          <pc:sldMk cId="3206492058" sldId="406"/>
        </pc:sldMkLst>
        <pc:spChg chg="add mod">
          <ac:chgData name="Joe April" userId="ab7e8d31307879a1" providerId="LiveId" clId="{79E516E4-43B7-4E5A-801F-92A8400AB0C7}" dt="2022-09-18T15:17:59.109" v="2165" actId="1076"/>
          <ac:spMkLst>
            <pc:docMk/>
            <pc:sldMk cId="3206492058" sldId="406"/>
            <ac:spMk id="2" creationId="{9633DF10-6FF5-A2CE-13CF-5C4C3A2630D7}"/>
          </ac:spMkLst>
        </pc:spChg>
        <pc:spChg chg="mod">
          <ac:chgData name="Joe April" userId="ab7e8d31307879a1" providerId="LiveId" clId="{79E516E4-43B7-4E5A-801F-92A8400AB0C7}" dt="2022-09-18T15:16:25.011" v="2044" actId="1076"/>
          <ac:spMkLst>
            <pc:docMk/>
            <pc:sldMk cId="3206492058" sldId="406"/>
            <ac:spMk id="4" creationId="{ECF26131-BA55-32C9-7DE8-8826A631A124}"/>
          </ac:spMkLst>
        </pc:spChg>
        <pc:spChg chg="mod">
          <ac:chgData name="Joe April" userId="ab7e8d31307879a1" providerId="LiveId" clId="{79E516E4-43B7-4E5A-801F-92A8400AB0C7}" dt="2022-09-18T15:21:52.386" v="2382" actId="6549"/>
          <ac:spMkLst>
            <pc:docMk/>
            <pc:sldMk cId="3206492058" sldId="406"/>
            <ac:spMk id="5" creationId="{9604E00C-EBE4-0965-65A5-4FE053CCFF3D}"/>
          </ac:spMkLst>
        </pc:spChg>
      </pc:sldChg>
      <pc:sldChg chg="addSp delSp modSp del mod">
        <pc:chgData name="Joe April" userId="ab7e8d31307879a1" providerId="LiveId" clId="{79E516E4-43B7-4E5A-801F-92A8400AB0C7}" dt="2022-10-29T14:32:58.557" v="5955" actId="47"/>
        <pc:sldMkLst>
          <pc:docMk/>
          <pc:sldMk cId="828444193" sldId="407"/>
        </pc:sldMkLst>
        <pc:spChg chg="del">
          <ac:chgData name="Joe April" userId="ab7e8d31307879a1" providerId="LiveId" clId="{79E516E4-43B7-4E5A-801F-92A8400AB0C7}" dt="2022-09-18T15:20:07.373" v="2219" actId="478"/>
          <ac:spMkLst>
            <pc:docMk/>
            <pc:sldMk cId="828444193" sldId="407"/>
            <ac:spMk id="2" creationId="{9633DF10-6FF5-A2CE-13CF-5C4C3A2630D7}"/>
          </ac:spMkLst>
        </pc:spChg>
        <pc:spChg chg="mod">
          <ac:chgData name="Joe April" userId="ab7e8d31307879a1" providerId="LiveId" clId="{79E516E4-43B7-4E5A-801F-92A8400AB0C7}" dt="2022-09-18T15:20:15.168" v="2233" actId="20577"/>
          <ac:spMkLst>
            <pc:docMk/>
            <pc:sldMk cId="828444193" sldId="407"/>
            <ac:spMk id="4" creationId="{ECF26131-BA55-32C9-7DE8-8826A631A124}"/>
          </ac:spMkLst>
        </pc:spChg>
        <pc:spChg chg="mod">
          <ac:chgData name="Joe April" userId="ab7e8d31307879a1" providerId="LiveId" clId="{79E516E4-43B7-4E5A-801F-92A8400AB0C7}" dt="2022-09-18T15:22:15.270" v="2432" actId="20577"/>
          <ac:spMkLst>
            <pc:docMk/>
            <pc:sldMk cId="828444193" sldId="407"/>
            <ac:spMk id="5" creationId="{9604E00C-EBE4-0965-65A5-4FE053CCFF3D}"/>
          </ac:spMkLst>
        </pc:spChg>
        <pc:spChg chg="add mod">
          <ac:chgData name="Joe April" userId="ab7e8d31307879a1" providerId="LiveId" clId="{79E516E4-43B7-4E5A-801F-92A8400AB0C7}" dt="2022-09-18T15:23:03.246" v="2464" actId="1076"/>
          <ac:spMkLst>
            <pc:docMk/>
            <pc:sldMk cId="828444193" sldId="407"/>
            <ac:spMk id="6" creationId="{889303D8-E02C-E462-0ADE-390F81F218CD}"/>
          </ac:spMkLst>
        </pc:spChg>
      </pc:sldChg>
      <pc:sldChg chg="addSp delSp modSp mod ord">
        <pc:chgData name="Joe April" userId="ab7e8d31307879a1" providerId="LiveId" clId="{79E516E4-43B7-4E5A-801F-92A8400AB0C7}" dt="2022-10-30T16:49:34.913" v="6829" actId="20577"/>
        <pc:sldMkLst>
          <pc:docMk/>
          <pc:sldMk cId="1846888858" sldId="408"/>
        </pc:sldMkLst>
        <pc:spChg chg="add del mod">
          <ac:chgData name="Joe April" userId="ab7e8d31307879a1" providerId="LiveId" clId="{79E516E4-43B7-4E5A-801F-92A8400AB0C7}" dt="2022-10-29T14:26:56.428" v="5704" actId="478"/>
          <ac:spMkLst>
            <pc:docMk/>
            <pc:sldMk cId="1846888858" sldId="408"/>
            <ac:spMk id="2" creationId="{F144A8C8-1119-A6F7-430C-09E5EECAB728}"/>
          </ac:spMkLst>
        </pc:spChg>
        <pc:spChg chg="del mod">
          <ac:chgData name="Joe April" userId="ab7e8d31307879a1" providerId="LiveId" clId="{79E516E4-43B7-4E5A-801F-92A8400AB0C7}" dt="2022-10-29T14:32:05.244" v="5951" actId="478"/>
          <ac:spMkLst>
            <pc:docMk/>
            <pc:sldMk cId="1846888858" sldId="408"/>
            <ac:spMk id="3" creationId="{310E2C93-B9AF-48F2-0D77-46E05A90AFD4}"/>
          </ac:spMkLst>
        </pc:spChg>
        <pc:spChg chg="del">
          <ac:chgData name="Joe April" userId="ab7e8d31307879a1" providerId="LiveId" clId="{79E516E4-43B7-4E5A-801F-92A8400AB0C7}" dt="2022-09-18T15:23:40.868" v="2523" actId="478"/>
          <ac:spMkLst>
            <pc:docMk/>
            <pc:sldMk cId="1846888858" sldId="408"/>
            <ac:spMk id="4" creationId="{ECF26131-BA55-32C9-7DE8-8826A631A124}"/>
          </ac:spMkLst>
        </pc:spChg>
        <pc:spChg chg="add mod">
          <ac:chgData name="Joe April" userId="ab7e8d31307879a1" providerId="LiveId" clId="{79E516E4-43B7-4E5A-801F-92A8400AB0C7}" dt="2022-10-30T16:49:34.913" v="6829" actId="20577"/>
          <ac:spMkLst>
            <pc:docMk/>
            <pc:sldMk cId="1846888858" sldId="408"/>
            <ac:spMk id="4" creationId="{FFA67048-5574-66CF-F652-5900FB74BE88}"/>
          </ac:spMkLst>
        </pc:spChg>
        <pc:spChg chg="mod">
          <ac:chgData name="Joe April" userId="ab7e8d31307879a1" providerId="LiveId" clId="{79E516E4-43B7-4E5A-801F-92A8400AB0C7}" dt="2022-10-29T14:32:09.399" v="5952" actId="1076"/>
          <ac:spMkLst>
            <pc:docMk/>
            <pc:sldMk cId="1846888858" sldId="408"/>
            <ac:spMk id="5" creationId="{9604E00C-EBE4-0965-65A5-4FE053CCFF3D}"/>
          </ac:spMkLst>
        </pc:spChg>
        <pc:spChg chg="del mod">
          <ac:chgData name="Joe April" userId="ab7e8d31307879a1" providerId="LiveId" clId="{79E516E4-43B7-4E5A-801F-92A8400AB0C7}" dt="2022-09-18T15:23:38.138" v="2522" actId="478"/>
          <ac:spMkLst>
            <pc:docMk/>
            <pc:sldMk cId="1846888858" sldId="408"/>
            <ac:spMk id="6" creationId="{889303D8-E02C-E462-0ADE-390F81F218CD}"/>
          </ac:spMkLst>
        </pc:spChg>
        <pc:spChg chg="mod">
          <ac:chgData name="Joe April" userId="ab7e8d31307879a1" providerId="LiveId" clId="{79E516E4-43B7-4E5A-801F-92A8400AB0C7}" dt="2022-10-29T14:26:40.948" v="5684" actId="6549"/>
          <ac:spMkLst>
            <pc:docMk/>
            <pc:sldMk cId="1846888858" sldId="408"/>
            <ac:spMk id="972803" creationId="{00000000-0000-0000-0000-000000000000}"/>
          </ac:spMkLst>
        </pc:spChg>
      </pc:sldChg>
      <pc:sldChg chg="addSp delSp modSp del mod ord">
        <pc:chgData name="Joe April" userId="ab7e8d31307879a1" providerId="LiveId" clId="{79E516E4-43B7-4E5A-801F-92A8400AB0C7}" dt="2022-10-29T14:32:27.583" v="5954" actId="47"/>
        <pc:sldMkLst>
          <pc:docMk/>
          <pc:sldMk cId="948900277" sldId="409"/>
        </pc:sldMkLst>
        <pc:spChg chg="del">
          <ac:chgData name="Joe April" userId="ab7e8d31307879a1" providerId="LiveId" clId="{79E516E4-43B7-4E5A-801F-92A8400AB0C7}" dt="2022-09-18T15:30:07.917" v="2768" actId="478"/>
          <ac:spMkLst>
            <pc:docMk/>
            <pc:sldMk cId="948900277" sldId="409"/>
            <ac:spMk id="2" creationId="{F144A8C8-1119-A6F7-430C-09E5EECAB728}"/>
          </ac:spMkLst>
        </pc:spChg>
        <pc:spChg chg="mod">
          <ac:chgData name="Joe April" userId="ab7e8d31307879a1" providerId="LiveId" clId="{79E516E4-43B7-4E5A-801F-92A8400AB0C7}" dt="2022-09-18T15:30:01.481" v="2766" actId="20577"/>
          <ac:spMkLst>
            <pc:docMk/>
            <pc:sldMk cId="948900277" sldId="409"/>
            <ac:spMk id="3" creationId="{310E2C93-B9AF-48F2-0D77-46E05A90AFD4}"/>
          </ac:spMkLst>
        </pc:spChg>
        <pc:spChg chg="add mod">
          <ac:chgData name="Joe April" userId="ab7e8d31307879a1" providerId="LiveId" clId="{79E516E4-43B7-4E5A-801F-92A8400AB0C7}" dt="2022-09-18T15:31:52.819" v="2933" actId="1076"/>
          <ac:spMkLst>
            <pc:docMk/>
            <pc:sldMk cId="948900277" sldId="409"/>
            <ac:spMk id="4" creationId="{09A318E5-3198-96DD-5503-3EA83CBF7D85}"/>
          </ac:spMkLst>
        </pc:spChg>
        <pc:spChg chg="del">
          <ac:chgData name="Joe April" userId="ab7e8d31307879a1" providerId="LiveId" clId="{79E516E4-43B7-4E5A-801F-92A8400AB0C7}" dt="2022-09-18T15:30:05.272" v="2767" actId="478"/>
          <ac:spMkLst>
            <pc:docMk/>
            <pc:sldMk cId="948900277" sldId="409"/>
            <ac:spMk id="5" creationId="{9604E00C-EBE4-0965-65A5-4FE053CCFF3D}"/>
          </ac:spMkLst>
        </pc:spChg>
        <pc:spChg chg="add mod">
          <ac:chgData name="Joe April" userId="ab7e8d31307879a1" providerId="LiveId" clId="{79E516E4-43B7-4E5A-801F-92A8400AB0C7}" dt="2022-09-18T15:33:09.405" v="3075" actId="1076"/>
          <ac:spMkLst>
            <pc:docMk/>
            <pc:sldMk cId="948900277" sldId="409"/>
            <ac:spMk id="6" creationId="{B3AC9BEE-551F-0718-9211-68ED2007A202}"/>
          </ac:spMkLst>
        </pc:spChg>
      </pc:sldChg>
      <pc:sldChg chg="addSp delSp modSp mod">
        <pc:chgData name="Joe April" userId="ab7e8d31307879a1" providerId="LiveId" clId="{79E516E4-43B7-4E5A-801F-92A8400AB0C7}" dt="2022-10-29T14:45:52.288" v="6683" actId="20577"/>
        <pc:sldMkLst>
          <pc:docMk/>
          <pc:sldMk cId="2766339712" sldId="410"/>
        </pc:sldMkLst>
        <pc:spChg chg="add mod">
          <ac:chgData name="Joe April" userId="ab7e8d31307879a1" providerId="LiveId" clId="{79E516E4-43B7-4E5A-801F-92A8400AB0C7}" dt="2022-10-29T14:45:52.288" v="6683" actId="20577"/>
          <ac:spMkLst>
            <pc:docMk/>
            <pc:sldMk cId="2766339712" sldId="410"/>
            <ac:spMk id="2" creationId="{06C94C30-8602-53F7-7DBF-003D074B71A2}"/>
          </ac:spMkLst>
        </pc:spChg>
        <pc:spChg chg="mod">
          <ac:chgData name="Joe April" userId="ab7e8d31307879a1" providerId="LiveId" clId="{79E516E4-43B7-4E5A-801F-92A8400AB0C7}" dt="2022-09-18T15:33:58.231" v="3077" actId="14100"/>
          <ac:spMkLst>
            <pc:docMk/>
            <pc:sldMk cId="2766339712" sldId="410"/>
            <ac:spMk id="4" creationId="{977DCF93-5CE3-4EAE-A712-DCDFC5A0BC1D}"/>
          </ac:spMkLst>
        </pc:spChg>
        <pc:spChg chg="del">
          <ac:chgData name="Joe April" userId="ab7e8d31307879a1" providerId="LiveId" clId="{79E516E4-43B7-4E5A-801F-92A8400AB0C7}" dt="2022-09-18T15:33:48.952" v="3076" actId="478"/>
          <ac:spMkLst>
            <pc:docMk/>
            <pc:sldMk cId="2766339712" sldId="410"/>
            <ac:spMk id="10" creationId="{814DABEA-4D07-4F5A-8CF9-C62060BAD5C9}"/>
          </ac:spMkLst>
        </pc:spChg>
        <pc:spChg chg="mod">
          <ac:chgData name="Joe April" userId="ab7e8d31307879a1" providerId="LiveId" clId="{79E516E4-43B7-4E5A-801F-92A8400AB0C7}" dt="2022-09-18T15:34:17.120" v="3109" actId="1076"/>
          <ac:spMkLst>
            <pc:docMk/>
            <pc:sldMk cId="2766339712" sldId="410"/>
            <ac:spMk id="17" creationId="{FEB20E3A-AF6F-46EA-AC57-972907C20C6F}"/>
          </ac:spMkLst>
        </pc:spChg>
        <pc:spChg chg="mod">
          <ac:chgData name="Joe April" userId="ab7e8d31307879a1" providerId="LiveId" clId="{79E516E4-43B7-4E5A-801F-92A8400AB0C7}" dt="2022-09-18T15:34:28.108" v="3112" actId="1076"/>
          <ac:spMkLst>
            <pc:docMk/>
            <pc:sldMk cId="2766339712" sldId="410"/>
            <ac:spMk id="18" creationId="{8A3CD9B1-732C-4516-8F8E-461CF3655DD3}"/>
          </ac:spMkLst>
        </pc:spChg>
        <pc:picChg chg="del">
          <ac:chgData name="Joe April" userId="ab7e8d31307879a1" providerId="LiveId" clId="{79E516E4-43B7-4E5A-801F-92A8400AB0C7}" dt="2022-09-18T15:36:50.781" v="3278"/>
          <ac:picMkLst>
            <pc:docMk/>
            <pc:sldMk cId="2766339712" sldId="410"/>
            <ac:picMk id="6" creationId="{3F9E4CC9-4B7F-EE11-DB03-C752C63F61DE}"/>
          </ac:picMkLst>
        </pc:picChg>
      </pc:sldChg>
      <pc:sldChg chg="delSp modSp mod">
        <pc:chgData name="Joe April" userId="ab7e8d31307879a1" providerId="LiveId" clId="{79E516E4-43B7-4E5A-801F-92A8400AB0C7}" dt="2022-09-18T15:39:02.398" v="3293" actId="14100"/>
        <pc:sldMkLst>
          <pc:docMk/>
          <pc:sldMk cId="4016516657" sldId="411"/>
        </pc:sldMkLst>
        <pc:spChg chg="mod">
          <ac:chgData name="Joe April" userId="ab7e8d31307879a1" providerId="LiveId" clId="{79E516E4-43B7-4E5A-801F-92A8400AB0C7}" dt="2022-09-18T15:37:49.452" v="3279" actId="14100"/>
          <ac:spMkLst>
            <pc:docMk/>
            <pc:sldMk cId="4016516657" sldId="411"/>
            <ac:spMk id="5" creationId="{00000000-0000-0000-0000-000000000000}"/>
          </ac:spMkLst>
        </pc:spChg>
        <pc:spChg chg="del">
          <ac:chgData name="Joe April" userId="ab7e8d31307879a1" providerId="LiveId" clId="{79E516E4-43B7-4E5A-801F-92A8400AB0C7}" dt="2022-09-18T15:38:11.471" v="3282" actId="478"/>
          <ac:spMkLst>
            <pc:docMk/>
            <pc:sldMk cId="4016516657" sldId="411"/>
            <ac:spMk id="8" creationId="{E8159890-FCA1-4A03-9431-0B966EADD230}"/>
          </ac:spMkLst>
        </pc:spChg>
        <pc:spChg chg="del">
          <ac:chgData name="Joe April" userId="ab7e8d31307879a1" providerId="LiveId" clId="{79E516E4-43B7-4E5A-801F-92A8400AB0C7}" dt="2022-09-18T15:38:13.112" v="3283" actId="478"/>
          <ac:spMkLst>
            <pc:docMk/>
            <pc:sldMk cId="4016516657" sldId="411"/>
            <ac:spMk id="9" creationId="{B61317D3-18A2-4AF9-94E8-6329EF94FA48}"/>
          </ac:spMkLst>
        </pc:spChg>
        <pc:spChg chg="del">
          <ac:chgData name="Joe April" userId="ab7e8d31307879a1" providerId="LiveId" clId="{79E516E4-43B7-4E5A-801F-92A8400AB0C7}" dt="2022-09-18T15:38:14.923" v="3284" actId="478"/>
          <ac:spMkLst>
            <pc:docMk/>
            <pc:sldMk cId="4016516657" sldId="411"/>
            <ac:spMk id="10" creationId="{BBA574B1-DAAB-47BB-AF8F-762EA66E0881}"/>
          </ac:spMkLst>
        </pc:spChg>
        <pc:spChg chg="del">
          <ac:chgData name="Joe April" userId="ab7e8d31307879a1" providerId="LiveId" clId="{79E516E4-43B7-4E5A-801F-92A8400AB0C7}" dt="2022-09-18T15:38:16.884" v="3285" actId="478"/>
          <ac:spMkLst>
            <pc:docMk/>
            <pc:sldMk cId="4016516657" sldId="411"/>
            <ac:spMk id="11" creationId="{435970D3-ABF5-4B4B-9D62-B58CAF7F494A}"/>
          </ac:spMkLst>
        </pc:spChg>
        <pc:graphicFrameChg chg="mod">
          <ac:chgData name="Joe April" userId="ab7e8d31307879a1" providerId="LiveId" clId="{79E516E4-43B7-4E5A-801F-92A8400AB0C7}" dt="2022-09-18T15:39:02.398" v="3293" actId="14100"/>
          <ac:graphicFrameMkLst>
            <pc:docMk/>
            <pc:sldMk cId="4016516657" sldId="411"/>
            <ac:graphicFrameMk id="4" creationId="{00000000-0000-0000-0000-000000000000}"/>
          </ac:graphicFrameMkLst>
        </pc:graphicFrameChg>
      </pc:sldChg>
      <pc:sldChg chg="addSp delSp modSp mod">
        <pc:chgData name="Joe April" userId="ab7e8d31307879a1" providerId="LiveId" clId="{79E516E4-43B7-4E5A-801F-92A8400AB0C7}" dt="2022-10-29T14:43:43.031" v="6568" actId="1076"/>
        <pc:sldMkLst>
          <pc:docMk/>
          <pc:sldMk cId="344522076" sldId="412"/>
        </pc:sldMkLst>
        <pc:spChg chg="add mod">
          <ac:chgData name="Joe April" userId="ab7e8d31307879a1" providerId="LiveId" clId="{79E516E4-43B7-4E5A-801F-92A8400AB0C7}" dt="2022-09-18T15:49:04.206" v="3568" actId="1076"/>
          <ac:spMkLst>
            <pc:docMk/>
            <pc:sldMk cId="344522076" sldId="412"/>
            <ac:spMk id="3" creationId="{D9EF4DFB-DDD4-41FE-55E3-A131E5F28E91}"/>
          </ac:spMkLst>
        </pc:spChg>
        <pc:spChg chg="add mod">
          <ac:chgData name="Joe April" userId="ab7e8d31307879a1" providerId="LiveId" clId="{79E516E4-43B7-4E5A-801F-92A8400AB0C7}" dt="2022-10-29T14:43:43.031" v="6568" actId="1076"/>
          <ac:spMkLst>
            <pc:docMk/>
            <pc:sldMk cId="344522076" sldId="412"/>
            <ac:spMk id="4" creationId="{934905D5-0FE7-8A7D-0DFB-F41788A19C80}"/>
          </ac:spMkLst>
        </pc:spChg>
        <pc:spChg chg="mod">
          <ac:chgData name="Joe April" userId="ab7e8d31307879a1" providerId="LiveId" clId="{79E516E4-43B7-4E5A-801F-92A8400AB0C7}" dt="2022-09-18T15:48:32.059" v="3517" actId="1076"/>
          <ac:spMkLst>
            <pc:docMk/>
            <pc:sldMk cId="344522076" sldId="412"/>
            <ac:spMk id="10" creationId="{814DABEA-4D07-4F5A-8CF9-C62060BAD5C9}"/>
          </ac:spMkLst>
        </pc:spChg>
        <pc:picChg chg="del">
          <ac:chgData name="Joe April" userId="ab7e8d31307879a1" providerId="LiveId" clId="{79E516E4-43B7-4E5A-801F-92A8400AB0C7}" dt="2022-09-18T15:41:02.418" v="3314" actId="478"/>
          <ac:picMkLst>
            <pc:docMk/>
            <pc:sldMk cId="344522076" sldId="412"/>
            <ac:picMk id="2" creationId="{258E9501-459B-4B73-B7D7-E7742827D71C}"/>
          </ac:picMkLst>
        </pc:picChg>
      </pc:sldChg>
      <pc:sldChg chg="delSp modSp mod">
        <pc:chgData name="Joe April" userId="ab7e8d31307879a1" providerId="LiveId" clId="{79E516E4-43B7-4E5A-801F-92A8400AB0C7}" dt="2022-09-18T15:50:53.827" v="3768" actId="1076"/>
        <pc:sldMkLst>
          <pc:docMk/>
          <pc:sldMk cId="881475022" sldId="414"/>
        </pc:sldMkLst>
        <pc:spChg chg="del">
          <ac:chgData name="Joe April" userId="ab7e8d31307879a1" providerId="LiveId" clId="{79E516E4-43B7-4E5A-801F-92A8400AB0C7}" dt="2022-09-18T15:49:36.219" v="3619" actId="478"/>
          <ac:spMkLst>
            <pc:docMk/>
            <pc:sldMk cId="881475022" sldId="414"/>
            <ac:spMk id="3" creationId="{D9EF4DFB-DDD4-41FE-55E3-A131E5F28E91}"/>
          </ac:spMkLst>
        </pc:spChg>
        <pc:spChg chg="mod">
          <ac:chgData name="Joe April" userId="ab7e8d31307879a1" providerId="LiveId" clId="{79E516E4-43B7-4E5A-801F-92A8400AB0C7}" dt="2022-09-18T15:50:53.827" v="3768" actId="1076"/>
          <ac:spMkLst>
            <pc:docMk/>
            <pc:sldMk cId="881475022" sldId="414"/>
            <ac:spMk id="4" creationId="{934905D5-0FE7-8A7D-0DFB-F41788A19C80}"/>
          </ac:spMkLst>
        </pc:spChg>
        <pc:spChg chg="mod">
          <ac:chgData name="Joe April" userId="ab7e8d31307879a1" providerId="LiveId" clId="{79E516E4-43B7-4E5A-801F-92A8400AB0C7}" dt="2022-09-18T15:49:32.924" v="3618" actId="20577"/>
          <ac:spMkLst>
            <pc:docMk/>
            <pc:sldMk cId="881475022" sldId="414"/>
            <ac:spMk id="10" creationId="{814DABEA-4D07-4F5A-8CF9-C62060BAD5C9}"/>
          </ac:spMkLst>
        </pc:spChg>
      </pc:sldChg>
      <pc:sldChg chg="modSp mod">
        <pc:chgData name="Joe April" userId="ab7e8d31307879a1" providerId="LiveId" clId="{79E516E4-43B7-4E5A-801F-92A8400AB0C7}" dt="2022-09-18T16:00:31.263" v="3986" actId="1076"/>
        <pc:sldMkLst>
          <pc:docMk/>
          <pc:sldMk cId="711419114" sldId="415"/>
        </pc:sldMkLst>
        <pc:spChg chg="mod">
          <ac:chgData name="Joe April" userId="ab7e8d31307879a1" providerId="LiveId" clId="{79E516E4-43B7-4E5A-801F-92A8400AB0C7}" dt="2022-09-18T16:00:31.263" v="3986" actId="1076"/>
          <ac:spMkLst>
            <pc:docMk/>
            <pc:sldMk cId="711419114" sldId="415"/>
            <ac:spMk id="4" creationId="{934905D5-0FE7-8A7D-0DFB-F41788A19C80}"/>
          </ac:spMkLst>
        </pc:spChg>
        <pc:spChg chg="mod">
          <ac:chgData name="Joe April" userId="ab7e8d31307879a1" providerId="LiveId" clId="{79E516E4-43B7-4E5A-801F-92A8400AB0C7}" dt="2022-09-18T15:51:18.993" v="3797" actId="20577"/>
          <ac:spMkLst>
            <pc:docMk/>
            <pc:sldMk cId="711419114" sldId="415"/>
            <ac:spMk id="10" creationId="{814DABEA-4D07-4F5A-8CF9-C62060BAD5C9}"/>
          </ac:spMkLst>
        </pc:spChg>
      </pc:sldChg>
      <pc:sldChg chg="addSp delSp modSp mod">
        <pc:chgData name="Joe April" userId="ab7e8d31307879a1" providerId="LiveId" clId="{79E516E4-43B7-4E5A-801F-92A8400AB0C7}" dt="2022-09-18T16:10:48.515" v="4257" actId="20577"/>
        <pc:sldMkLst>
          <pc:docMk/>
          <pc:sldMk cId="2526477590" sldId="416"/>
        </pc:sldMkLst>
        <pc:spChg chg="mod">
          <ac:chgData name="Joe April" userId="ab7e8d31307879a1" providerId="LiveId" clId="{79E516E4-43B7-4E5A-801F-92A8400AB0C7}" dt="2022-09-18T16:04:23.536" v="4086" actId="1076"/>
          <ac:spMkLst>
            <pc:docMk/>
            <pc:sldMk cId="2526477590" sldId="416"/>
            <ac:spMk id="126978" creationId="{00000000-0000-0000-0000-000000000000}"/>
          </ac:spMkLst>
        </pc:spChg>
        <pc:graphicFrameChg chg="add del mod modGraphic">
          <ac:chgData name="Joe April" userId="ab7e8d31307879a1" providerId="LiveId" clId="{79E516E4-43B7-4E5A-801F-92A8400AB0C7}" dt="2022-09-18T16:06:03.029" v="4100" actId="478"/>
          <ac:graphicFrameMkLst>
            <pc:docMk/>
            <pc:sldMk cId="2526477590" sldId="416"/>
            <ac:graphicFrameMk id="4" creationId="{18E9BED5-AC1C-0A6B-A6CB-17816054E524}"/>
          </ac:graphicFrameMkLst>
        </pc:graphicFrameChg>
        <pc:graphicFrameChg chg="add mod modGraphic">
          <ac:chgData name="Joe April" userId="ab7e8d31307879a1" providerId="LiveId" clId="{79E516E4-43B7-4E5A-801F-92A8400AB0C7}" dt="2022-09-18T16:10:48.515" v="4257" actId="20577"/>
          <ac:graphicFrameMkLst>
            <pc:docMk/>
            <pc:sldMk cId="2526477590" sldId="416"/>
            <ac:graphicFrameMk id="5" creationId="{C686D436-BB15-C759-F13F-34407B13DA86}"/>
          </ac:graphicFrameMkLst>
        </pc:graphicFrameChg>
        <pc:picChg chg="del">
          <ac:chgData name="Joe April" userId="ab7e8d31307879a1" providerId="LiveId" clId="{79E516E4-43B7-4E5A-801F-92A8400AB0C7}" dt="2022-09-18T16:03:47.142" v="4034" actId="478"/>
          <ac:picMkLst>
            <pc:docMk/>
            <pc:sldMk cId="2526477590" sldId="416"/>
            <ac:picMk id="126977" creationId="{00000000-0000-0000-0000-000000000000}"/>
          </ac:picMkLst>
        </pc:picChg>
      </pc:sldChg>
      <pc:sldChg chg="addSp delSp modSp mod">
        <pc:chgData name="Joe April" userId="ab7e8d31307879a1" providerId="LiveId" clId="{79E516E4-43B7-4E5A-801F-92A8400AB0C7}" dt="2022-09-18T16:13:44.983" v="4306" actId="14100"/>
        <pc:sldMkLst>
          <pc:docMk/>
          <pc:sldMk cId="4049351191" sldId="417"/>
        </pc:sldMkLst>
        <pc:spChg chg="del">
          <ac:chgData name="Joe April" userId="ab7e8d31307879a1" providerId="LiveId" clId="{79E516E4-43B7-4E5A-801F-92A8400AB0C7}" dt="2022-09-18T16:12:04.118" v="4300" actId="478"/>
          <ac:spMkLst>
            <pc:docMk/>
            <pc:sldMk cId="4049351191" sldId="417"/>
            <ac:spMk id="4" creationId="{934905D5-0FE7-8A7D-0DFB-F41788A19C80}"/>
          </ac:spMkLst>
        </pc:spChg>
        <pc:spChg chg="mod">
          <ac:chgData name="Joe April" userId="ab7e8d31307879a1" providerId="LiveId" clId="{79E516E4-43B7-4E5A-801F-92A8400AB0C7}" dt="2022-09-18T16:12:00.608" v="4299" actId="20577"/>
          <ac:spMkLst>
            <pc:docMk/>
            <pc:sldMk cId="4049351191" sldId="417"/>
            <ac:spMk id="10" creationId="{814DABEA-4D07-4F5A-8CF9-C62060BAD5C9}"/>
          </ac:spMkLst>
        </pc:spChg>
        <pc:spChg chg="del">
          <ac:chgData name="Joe April" userId="ab7e8d31307879a1" providerId="LiveId" clId="{79E516E4-43B7-4E5A-801F-92A8400AB0C7}" dt="2022-09-18T16:13:35.329" v="4302" actId="478"/>
          <ac:spMkLst>
            <pc:docMk/>
            <pc:sldMk cId="4049351191" sldId="417"/>
            <ac:spMk id="11" creationId="{CE95D4C2-66DF-43E7-9E64-1D3E8A9F069B}"/>
          </ac:spMkLst>
        </pc:spChg>
        <pc:spChg chg="del">
          <ac:chgData name="Joe April" userId="ab7e8d31307879a1" providerId="LiveId" clId="{79E516E4-43B7-4E5A-801F-92A8400AB0C7}" dt="2022-09-18T16:13:37.547" v="4303" actId="478"/>
          <ac:spMkLst>
            <pc:docMk/>
            <pc:sldMk cId="4049351191" sldId="417"/>
            <ac:spMk id="12" creationId="{47D50AE8-BFA8-4915-A213-C262728AE633}"/>
          </ac:spMkLst>
        </pc:spChg>
        <pc:spChg chg="del">
          <ac:chgData name="Joe April" userId="ab7e8d31307879a1" providerId="LiveId" clId="{79E516E4-43B7-4E5A-801F-92A8400AB0C7}" dt="2022-09-18T16:13:39.472" v="4304" actId="478"/>
          <ac:spMkLst>
            <pc:docMk/>
            <pc:sldMk cId="4049351191" sldId="417"/>
            <ac:spMk id="13" creationId="{94EC92D5-E6FD-49F1-99D0-79EE57BA717D}"/>
          </ac:spMkLst>
        </pc:spChg>
        <pc:spChg chg="del">
          <ac:chgData name="Joe April" userId="ab7e8d31307879a1" providerId="LiveId" clId="{79E516E4-43B7-4E5A-801F-92A8400AB0C7}" dt="2022-09-18T16:13:41.311" v="4305" actId="478"/>
          <ac:spMkLst>
            <pc:docMk/>
            <pc:sldMk cId="4049351191" sldId="417"/>
            <ac:spMk id="14" creationId="{F73CE141-2F34-4CF9-959E-88AAE2996433}"/>
          </ac:spMkLst>
        </pc:spChg>
        <pc:picChg chg="add mod">
          <ac:chgData name="Joe April" userId="ab7e8d31307879a1" providerId="LiveId" clId="{79E516E4-43B7-4E5A-801F-92A8400AB0C7}" dt="2022-09-18T16:13:44.983" v="4306" actId="14100"/>
          <ac:picMkLst>
            <pc:docMk/>
            <pc:sldMk cId="4049351191" sldId="417"/>
            <ac:picMk id="2" creationId="{30E49CB4-3DBD-8824-1457-AC49498DE914}"/>
          </ac:picMkLst>
        </pc:picChg>
      </pc:sldChg>
      <pc:sldChg chg="delSp del mod">
        <pc:chgData name="Joe April" userId="ab7e8d31307879a1" providerId="LiveId" clId="{79E516E4-43B7-4E5A-801F-92A8400AB0C7}" dt="2022-09-18T16:16:24.267" v="4373" actId="47"/>
        <pc:sldMkLst>
          <pc:docMk/>
          <pc:sldMk cId="1278605294" sldId="418"/>
        </pc:sldMkLst>
        <pc:picChg chg="del">
          <ac:chgData name="Joe April" userId="ab7e8d31307879a1" providerId="LiveId" clId="{79E516E4-43B7-4E5A-801F-92A8400AB0C7}" dt="2022-09-18T16:13:56.872" v="4307" actId="478"/>
          <ac:picMkLst>
            <pc:docMk/>
            <pc:sldMk cId="1278605294" sldId="418"/>
            <ac:picMk id="2" creationId="{30E49CB4-3DBD-8824-1457-AC49498DE914}"/>
          </ac:picMkLst>
        </pc:picChg>
      </pc:sldChg>
      <pc:sldChg chg="modSp del mod">
        <pc:chgData name="Joe April" userId="ab7e8d31307879a1" providerId="LiveId" clId="{79E516E4-43B7-4E5A-801F-92A8400AB0C7}" dt="2022-10-29T14:54:03.700" v="6811" actId="47"/>
        <pc:sldMkLst>
          <pc:docMk/>
          <pc:sldMk cId="2338217916" sldId="418"/>
        </pc:sldMkLst>
        <pc:spChg chg="mod">
          <ac:chgData name="Joe April" userId="ab7e8d31307879a1" providerId="LiveId" clId="{79E516E4-43B7-4E5A-801F-92A8400AB0C7}" dt="2022-09-18T16:19:41.017" v="4432" actId="20577"/>
          <ac:spMkLst>
            <pc:docMk/>
            <pc:sldMk cId="2338217916" sldId="418"/>
            <ac:spMk id="137217" creationId="{00000000-0000-0000-0000-000000000000}"/>
          </ac:spMkLst>
        </pc:spChg>
        <pc:spChg chg="mod">
          <ac:chgData name="Joe April" userId="ab7e8d31307879a1" providerId="LiveId" clId="{79E516E4-43B7-4E5A-801F-92A8400AB0C7}" dt="2022-09-18T16:22:51.428" v="4698" actId="1076"/>
          <ac:spMkLst>
            <pc:docMk/>
            <pc:sldMk cId="2338217916" sldId="418"/>
            <ac:spMk id="137218" creationId="{00000000-0000-0000-0000-000000000000}"/>
          </ac:spMkLst>
        </pc:spChg>
      </pc:sldChg>
      <pc:sldChg chg="addSp delSp modSp del mod">
        <pc:chgData name="Joe April" userId="ab7e8d31307879a1" providerId="LiveId" clId="{79E516E4-43B7-4E5A-801F-92A8400AB0C7}" dt="2022-10-29T14:25:57.551" v="5602" actId="47"/>
        <pc:sldMkLst>
          <pc:docMk/>
          <pc:sldMk cId="2873610605" sldId="419"/>
        </pc:sldMkLst>
        <pc:spChg chg="del mod">
          <ac:chgData name="Joe April" userId="ab7e8d31307879a1" providerId="LiveId" clId="{79E516E4-43B7-4E5A-801F-92A8400AB0C7}" dt="2022-09-18T16:34:15.190" v="5013" actId="478"/>
          <ac:spMkLst>
            <pc:docMk/>
            <pc:sldMk cId="2873610605" sldId="419"/>
            <ac:spMk id="3" creationId="{310E2C93-B9AF-48F2-0D77-46E05A90AFD4}"/>
          </ac:spMkLst>
        </pc:spChg>
        <pc:spChg chg="mod">
          <ac:chgData name="Joe April" userId="ab7e8d31307879a1" providerId="LiveId" clId="{79E516E4-43B7-4E5A-801F-92A8400AB0C7}" dt="2022-09-18T16:34:33.581" v="5032" actId="1076"/>
          <ac:spMkLst>
            <pc:docMk/>
            <pc:sldMk cId="2873610605" sldId="419"/>
            <ac:spMk id="4" creationId="{ECF26131-BA55-32C9-7DE8-8826A631A124}"/>
          </ac:spMkLst>
        </pc:spChg>
        <pc:spChg chg="mod">
          <ac:chgData name="Joe April" userId="ab7e8d31307879a1" providerId="LiveId" clId="{79E516E4-43B7-4E5A-801F-92A8400AB0C7}" dt="2022-09-18T16:38:01.786" v="5250" actId="1076"/>
          <ac:spMkLst>
            <pc:docMk/>
            <pc:sldMk cId="2873610605" sldId="419"/>
            <ac:spMk id="5" creationId="{9604E00C-EBE4-0965-65A5-4FE053CCFF3D}"/>
          </ac:spMkLst>
        </pc:spChg>
        <pc:spChg chg="del">
          <ac:chgData name="Joe April" userId="ab7e8d31307879a1" providerId="LiveId" clId="{79E516E4-43B7-4E5A-801F-92A8400AB0C7}" dt="2022-09-18T16:34:26.801" v="5030" actId="478"/>
          <ac:spMkLst>
            <pc:docMk/>
            <pc:sldMk cId="2873610605" sldId="419"/>
            <ac:spMk id="6" creationId="{889303D8-E02C-E462-0ADE-390F81F218CD}"/>
          </ac:spMkLst>
        </pc:spChg>
        <pc:picChg chg="add mod">
          <ac:chgData name="Joe April" userId="ab7e8d31307879a1" providerId="LiveId" clId="{79E516E4-43B7-4E5A-801F-92A8400AB0C7}" dt="2022-09-18T16:38:08.911" v="5252" actId="1076"/>
          <ac:picMkLst>
            <pc:docMk/>
            <pc:sldMk cId="2873610605" sldId="419"/>
            <ac:picMk id="2" creationId="{4FE8904C-16C3-53BD-9B74-D2381673D84E}"/>
          </ac:picMkLst>
        </pc:picChg>
      </pc:sldChg>
      <pc:sldChg chg="del">
        <pc:chgData name="Joe April" userId="ab7e8d31307879a1" providerId="LiveId" clId="{79E516E4-43B7-4E5A-801F-92A8400AB0C7}" dt="2022-09-18T16:23:33.097" v="4700" actId="47"/>
        <pc:sldMkLst>
          <pc:docMk/>
          <pc:sldMk cId="2963273042" sldId="419"/>
        </pc:sldMkLst>
      </pc:sldChg>
      <pc:sldChg chg="del">
        <pc:chgData name="Joe April" userId="ab7e8d31307879a1" providerId="LiveId" clId="{79E516E4-43B7-4E5A-801F-92A8400AB0C7}" dt="2022-10-29T14:25:57.551" v="5602" actId="47"/>
        <pc:sldMkLst>
          <pc:docMk/>
          <pc:sldMk cId="0" sldId="430"/>
        </pc:sldMkLst>
      </pc:sldChg>
      <pc:sldChg chg="addSp delSp modSp new mod">
        <pc:chgData name="Joe April" userId="ab7e8d31307879a1" providerId="LiveId" clId="{79E516E4-43B7-4E5A-801F-92A8400AB0C7}" dt="2022-10-29T14:21:50.624" v="5573" actId="1076"/>
        <pc:sldMkLst>
          <pc:docMk/>
          <pc:sldMk cId="1994953031" sldId="431"/>
        </pc:sldMkLst>
        <pc:spChg chg="del mod">
          <ac:chgData name="Joe April" userId="ab7e8d31307879a1" providerId="LiveId" clId="{79E516E4-43B7-4E5A-801F-92A8400AB0C7}" dt="2022-10-29T14:20:55.702" v="5539" actId="478"/>
          <ac:spMkLst>
            <pc:docMk/>
            <pc:sldMk cId="1994953031" sldId="431"/>
            <ac:spMk id="2" creationId="{99F39AB5-A079-4191-33B9-F3F5D6386D20}"/>
          </ac:spMkLst>
        </pc:spChg>
        <pc:spChg chg="del">
          <ac:chgData name="Joe April" userId="ab7e8d31307879a1" providerId="LiveId" clId="{79E516E4-43B7-4E5A-801F-92A8400AB0C7}" dt="2022-10-29T14:06:36.163" v="5422"/>
          <ac:spMkLst>
            <pc:docMk/>
            <pc:sldMk cId="1994953031" sldId="431"/>
            <ac:spMk id="3" creationId="{6AC8468C-1976-4F6F-A38F-3FCDB887DF01}"/>
          </ac:spMkLst>
        </pc:spChg>
        <pc:spChg chg="add mod">
          <ac:chgData name="Joe April" userId="ab7e8d31307879a1" providerId="LiveId" clId="{79E516E4-43B7-4E5A-801F-92A8400AB0C7}" dt="2022-10-29T14:19:46.714" v="5525" actId="1076"/>
          <ac:spMkLst>
            <pc:docMk/>
            <pc:sldMk cId="1994953031" sldId="431"/>
            <ac:spMk id="4" creationId="{46FBD2FA-0797-8A98-EF64-FF0AE2CFB91C}"/>
          </ac:spMkLst>
        </pc:spChg>
        <pc:spChg chg="add del mod">
          <ac:chgData name="Joe April" userId="ab7e8d31307879a1" providerId="LiveId" clId="{79E516E4-43B7-4E5A-801F-92A8400AB0C7}" dt="2022-10-29T14:20:58.870" v="5540" actId="478"/>
          <ac:spMkLst>
            <pc:docMk/>
            <pc:sldMk cId="1994953031" sldId="431"/>
            <ac:spMk id="6" creationId="{88AF9714-56B1-8DF6-E33F-4056AFFD4114}"/>
          </ac:spMkLst>
        </pc:spChg>
        <pc:spChg chg="add del mod">
          <ac:chgData name="Joe April" userId="ab7e8d31307879a1" providerId="LiveId" clId="{79E516E4-43B7-4E5A-801F-92A8400AB0C7}" dt="2022-10-29T14:21:11.522" v="5543"/>
          <ac:spMkLst>
            <pc:docMk/>
            <pc:sldMk cId="1994953031" sldId="431"/>
            <ac:spMk id="7" creationId="{7616B065-F26A-3D4A-D31A-9E4E9592E021}"/>
          </ac:spMkLst>
        </pc:spChg>
        <pc:spChg chg="add mod">
          <ac:chgData name="Joe April" userId="ab7e8d31307879a1" providerId="LiveId" clId="{79E516E4-43B7-4E5A-801F-92A8400AB0C7}" dt="2022-10-29T14:21:50.624" v="5573" actId="1076"/>
          <ac:spMkLst>
            <pc:docMk/>
            <pc:sldMk cId="1994953031" sldId="431"/>
            <ac:spMk id="9" creationId="{829B4D76-449A-0E22-3061-8FCE07C3182E}"/>
          </ac:spMkLst>
        </pc:spChg>
      </pc:sldChg>
      <pc:sldChg chg="delSp modSp del mod">
        <pc:chgData name="Joe April" userId="ab7e8d31307879a1" providerId="LiveId" clId="{79E516E4-43B7-4E5A-801F-92A8400AB0C7}" dt="2022-10-30T16:49:59.336" v="6830" actId="47"/>
        <pc:sldMkLst>
          <pc:docMk/>
          <pc:sldMk cId="759848694" sldId="432"/>
        </pc:sldMkLst>
        <pc:spChg chg="mod">
          <ac:chgData name="Joe April" userId="ab7e8d31307879a1" providerId="LiveId" clId="{79E516E4-43B7-4E5A-801F-92A8400AB0C7}" dt="2022-10-29T14:49:45.236" v="6731" actId="20577"/>
          <ac:spMkLst>
            <pc:docMk/>
            <pc:sldMk cId="759848694" sldId="432"/>
            <ac:spMk id="137217" creationId="{00000000-0000-0000-0000-000000000000}"/>
          </ac:spMkLst>
        </pc:spChg>
        <pc:spChg chg="del">
          <ac:chgData name="Joe April" userId="ab7e8d31307879a1" providerId="LiveId" clId="{79E516E4-43B7-4E5A-801F-92A8400AB0C7}" dt="2022-10-29T14:49:48.590" v="6732" actId="478"/>
          <ac:spMkLst>
            <pc:docMk/>
            <pc:sldMk cId="759848694" sldId="432"/>
            <ac:spMk id="137218" creationId="{00000000-0000-0000-0000-000000000000}"/>
          </ac:spMkLst>
        </pc:spChg>
      </pc:sldChg>
      <pc:sldChg chg="modSp del mod">
        <pc:chgData name="Joe April" userId="ab7e8d31307879a1" providerId="LiveId" clId="{79E516E4-43B7-4E5A-801F-92A8400AB0C7}" dt="2022-10-29T14:45:30.636" v="6602" actId="47"/>
        <pc:sldMkLst>
          <pc:docMk/>
          <pc:sldMk cId="997023649" sldId="432"/>
        </pc:sldMkLst>
        <pc:spChg chg="mod">
          <ac:chgData name="Joe April" userId="ab7e8d31307879a1" providerId="LiveId" clId="{79E516E4-43B7-4E5A-801F-92A8400AB0C7}" dt="2022-10-29T14:45:13.946" v="6601" actId="20577"/>
          <ac:spMkLst>
            <pc:docMk/>
            <pc:sldMk cId="997023649" sldId="432"/>
            <ac:spMk id="972803" creationId="{00000000-0000-0000-0000-000000000000}"/>
          </ac:spMkLst>
        </pc:spChg>
      </pc:sldChg>
      <pc:sldChg chg="addSp delSp modSp mod">
        <pc:chgData name="Joe April" userId="ab7e8d31307879a1" providerId="LiveId" clId="{79E516E4-43B7-4E5A-801F-92A8400AB0C7}" dt="2022-10-29T14:53:58.004" v="6810" actId="1076"/>
        <pc:sldMkLst>
          <pc:docMk/>
          <pc:sldMk cId="1985441066" sldId="433"/>
        </pc:sldMkLst>
        <pc:spChg chg="add mod">
          <ac:chgData name="Joe April" userId="ab7e8d31307879a1" providerId="LiveId" clId="{79E516E4-43B7-4E5A-801F-92A8400AB0C7}" dt="2022-10-29T14:53:58.004" v="6810" actId="1076"/>
          <ac:spMkLst>
            <pc:docMk/>
            <pc:sldMk cId="1985441066" sldId="433"/>
            <ac:spMk id="4" creationId="{CF073490-66D8-9BCA-874F-347267DD78CC}"/>
          </ac:spMkLst>
        </pc:spChg>
        <pc:spChg chg="mod">
          <ac:chgData name="Joe April" userId="ab7e8d31307879a1" providerId="LiveId" clId="{79E516E4-43B7-4E5A-801F-92A8400AB0C7}" dt="2022-10-29T14:53:37.270" v="6805" actId="20577"/>
          <ac:spMkLst>
            <pc:docMk/>
            <pc:sldMk cId="1985441066" sldId="433"/>
            <ac:spMk id="5" creationId="{1AEC26D0-0493-4CE2-B78D-DCAF31F1F70F}"/>
          </ac:spMkLst>
        </pc:spChg>
        <pc:graphicFrameChg chg="add del modGraphic">
          <ac:chgData name="Joe April" userId="ab7e8d31307879a1" providerId="LiveId" clId="{79E516E4-43B7-4E5A-801F-92A8400AB0C7}" dt="2022-10-29T14:53:23.014" v="6759" actId="27309"/>
          <ac:graphicFrameMkLst>
            <pc:docMk/>
            <pc:sldMk cId="1985441066" sldId="433"/>
            <ac:graphicFrameMk id="3" creationId="{9F2C1FDB-CB62-C6AB-8D4D-BE68AF1E7764}"/>
          </ac:graphicFrameMkLst>
        </pc:graphicFrameChg>
        <pc:graphicFrameChg chg="del">
          <ac:chgData name="Joe April" userId="ab7e8d31307879a1" providerId="LiveId" clId="{79E516E4-43B7-4E5A-801F-92A8400AB0C7}" dt="2022-10-29T14:53:40.800" v="6806" actId="478"/>
          <ac:graphicFrameMkLst>
            <pc:docMk/>
            <pc:sldMk cId="1985441066" sldId="433"/>
            <ac:graphicFrameMk id="8" creationId="{EDFE4460-B8C6-438E-ADA3-E6E84A2564CE}"/>
          </ac:graphicFrameMkLst>
        </pc:graphicFrameChg>
      </pc:sldChg>
      <pc:sldMasterChg chg="del delSldLayout">
        <pc:chgData name="Joe April" userId="ab7e8d31307879a1" providerId="LiveId" clId="{79E516E4-43B7-4E5A-801F-92A8400AB0C7}" dt="2022-10-29T14:25:57.551" v="5602" actId="47"/>
        <pc:sldMasterMkLst>
          <pc:docMk/>
          <pc:sldMasterMk cId="2424638717" sldId="2147483683"/>
        </pc:sldMasterMkLst>
        <pc:sldLayoutChg chg="del">
          <pc:chgData name="Joe April" userId="ab7e8d31307879a1" providerId="LiveId" clId="{79E516E4-43B7-4E5A-801F-92A8400AB0C7}" dt="2022-10-29T14:25:57.551" v="5602" actId="47"/>
          <pc:sldLayoutMkLst>
            <pc:docMk/>
            <pc:sldMasterMk cId="2424638717" sldId="2147483683"/>
            <pc:sldLayoutMk cId="2924777584" sldId="2147483684"/>
          </pc:sldLayoutMkLst>
        </pc:sldLayoutChg>
        <pc:sldLayoutChg chg="del">
          <pc:chgData name="Joe April" userId="ab7e8d31307879a1" providerId="LiveId" clId="{79E516E4-43B7-4E5A-801F-92A8400AB0C7}" dt="2022-10-29T14:25:57.551" v="5602" actId="47"/>
          <pc:sldLayoutMkLst>
            <pc:docMk/>
            <pc:sldMasterMk cId="2424638717" sldId="2147483683"/>
            <pc:sldLayoutMk cId="2233522035" sldId="2147483685"/>
          </pc:sldLayoutMkLst>
        </pc:sldLayoutChg>
        <pc:sldLayoutChg chg="del">
          <pc:chgData name="Joe April" userId="ab7e8d31307879a1" providerId="LiveId" clId="{79E516E4-43B7-4E5A-801F-92A8400AB0C7}" dt="2022-10-29T14:25:57.551" v="5602" actId="47"/>
          <pc:sldLayoutMkLst>
            <pc:docMk/>
            <pc:sldMasterMk cId="2424638717" sldId="2147483683"/>
            <pc:sldLayoutMk cId="962385250" sldId="2147483686"/>
          </pc:sldLayoutMkLst>
        </pc:sldLayoutChg>
        <pc:sldLayoutChg chg="del">
          <pc:chgData name="Joe April" userId="ab7e8d31307879a1" providerId="LiveId" clId="{79E516E4-43B7-4E5A-801F-92A8400AB0C7}" dt="2022-10-29T14:25:57.551" v="5602" actId="47"/>
          <pc:sldLayoutMkLst>
            <pc:docMk/>
            <pc:sldMasterMk cId="2424638717" sldId="2147483683"/>
            <pc:sldLayoutMk cId="366241840" sldId="2147483687"/>
          </pc:sldLayoutMkLst>
        </pc:sldLayoutChg>
        <pc:sldLayoutChg chg="del">
          <pc:chgData name="Joe April" userId="ab7e8d31307879a1" providerId="LiveId" clId="{79E516E4-43B7-4E5A-801F-92A8400AB0C7}" dt="2022-10-29T14:25:57.551" v="5602" actId="47"/>
          <pc:sldLayoutMkLst>
            <pc:docMk/>
            <pc:sldMasterMk cId="2424638717" sldId="2147483683"/>
            <pc:sldLayoutMk cId="567040145" sldId="2147483688"/>
          </pc:sldLayoutMkLst>
        </pc:sldLayoutChg>
        <pc:sldLayoutChg chg="del">
          <pc:chgData name="Joe April" userId="ab7e8d31307879a1" providerId="LiveId" clId="{79E516E4-43B7-4E5A-801F-92A8400AB0C7}" dt="2022-10-29T14:25:57.551" v="5602" actId="47"/>
          <pc:sldLayoutMkLst>
            <pc:docMk/>
            <pc:sldMasterMk cId="2424638717" sldId="2147483683"/>
            <pc:sldLayoutMk cId="2149259142" sldId="2147483689"/>
          </pc:sldLayoutMkLst>
        </pc:sldLayoutChg>
        <pc:sldLayoutChg chg="del">
          <pc:chgData name="Joe April" userId="ab7e8d31307879a1" providerId="LiveId" clId="{79E516E4-43B7-4E5A-801F-92A8400AB0C7}" dt="2022-10-29T14:25:57.551" v="5602" actId="47"/>
          <pc:sldLayoutMkLst>
            <pc:docMk/>
            <pc:sldMasterMk cId="2424638717" sldId="2147483683"/>
            <pc:sldLayoutMk cId="1136702186" sldId="2147483690"/>
          </pc:sldLayoutMkLst>
        </pc:sldLayoutChg>
        <pc:sldLayoutChg chg="del">
          <pc:chgData name="Joe April" userId="ab7e8d31307879a1" providerId="LiveId" clId="{79E516E4-43B7-4E5A-801F-92A8400AB0C7}" dt="2022-10-29T14:25:57.551" v="5602" actId="47"/>
          <pc:sldLayoutMkLst>
            <pc:docMk/>
            <pc:sldMasterMk cId="2424638717" sldId="2147483683"/>
            <pc:sldLayoutMk cId="154800482" sldId="2147483691"/>
          </pc:sldLayoutMkLst>
        </pc:sldLayoutChg>
        <pc:sldLayoutChg chg="del">
          <pc:chgData name="Joe April" userId="ab7e8d31307879a1" providerId="LiveId" clId="{79E516E4-43B7-4E5A-801F-92A8400AB0C7}" dt="2022-10-29T14:25:57.551" v="5602" actId="47"/>
          <pc:sldLayoutMkLst>
            <pc:docMk/>
            <pc:sldMasterMk cId="2424638717" sldId="2147483683"/>
            <pc:sldLayoutMk cId="3191420259" sldId="2147483692"/>
          </pc:sldLayoutMkLst>
        </pc:sldLayoutChg>
        <pc:sldLayoutChg chg="del">
          <pc:chgData name="Joe April" userId="ab7e8d31307879a1" providerId="LiveId" clId="{79E516E4-43B7-4E5A-801F-92A8400AB0C7}" dt="2022-10-29T14:25:57.551" v="5602" actId="47"/>
          <pc:sldLayoutMkLst>
            <pc:docMk/>
            <pc:sldMasterMk cId="2424638717" sldId="2147483683"/>
            <pc:sldLayoutMk cId="3458241648" sldId="2147483693"/>
          </pc:sldLayoutMkLst>
        </pc:sldLayoutChg>
        <pc:sldLayoutChg chg="del">
          <pc:chgData name="Joe April" userId="ab7e8d31307879a1" providerId="LiveId" clId="{79E516E4-43B7-4E5A-801F-92A8400AB0C7}" dt="2022-10-29T14:25:57.551" v="5602" actId="47"/>
          <pc:sldLayoutMkLst>
            <pc:docMk/>
            <pc:sldMasterMk cId="2424638717" sldId="2147483683"/>
            <pc:sldLayoutMk cId="170158594" sldId="2147483694"/>
          </pc:sldLayoutMkLst>
        </pc:sldLayoutChg>
        <pc:sldLayoutChg chg="del">
          <pc:chgData name="Joe April" userId="ab7e8d31307879a1" providerId="LiveId" clId="{79E516E4-43B7-4E5A-801F-92A8400AB0C7}" dt="2022-10-29T14:25:57.551" v="5602" actId="47"/>
          <pc:sldLayoutMkLst>
            <pc:docMk/>
            <pc:sldMasterMk cId="2424638717" sldId="2147483683"/>
            <pc:sldLayoutMk cId="161210736" sldId="2147483695"/>
          </pc:sldLayoutMkLst>
        </pc:sldLayoutChg>
        <pc:sldLayoutChg chg="del">
          <pc:chgData name="Joe April" userId="ab7e8d31307879a1" providerId="LiveId" clId="{79E516E4-43B7-4E5A-801F-92A8400AB0C7}" dt="2022-10-29T14:25:57.551" v="5602" actId="47"/>
          <pc:sldLayoutMkLst>
            <pc:docMk/>
            <pc:sldMasterMk cId="2424638717" sldId="2147483683"/>
            <pc:sldLayoutMk cId="3441557649" sldId="2147483696"/>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55D2E9-CAD2-48AF-9EF0-1B9D4264B3E2}" type="doc">
      <dgm:prSet loTypeId="urn:microsoft.com/office/officeart/2005/8/layout/process1" loCatId="process" qsTypeId="urn:microsoft.com/office/officeart/2005/8/quickstyle/simple1" qsCatId="simple" csTypeId="urn:microsoft.com/office/officeart/2005/8/colors/accent1_2" csCatId="accent1" phldr="1"/>
      <dgm:spPr/>
    </dgm:pt>
    <dgm:pt modelId="{A51ACC2C-AFD6-46BB-A22F-3BADDD43E43F}">
      <dgm:prSet phldrT="[Text]"/>
      <dgm:spPr>
        <a:solidFill>
          <a:srgbClr val="204899"/>
        </a:solidFill>
        <a:ln>
          <a:solidFill>
            <a:srgbClr val="204899"/>
          </a:solidFill>
        </a:ln>
      </dgm:spPr>
      <dgm:t>
        <a:bodyPr/>
        <a:lstStyle/>
        <a:p>
          <a:pPr algn="ctr"/>
          <a:r>
            <a:rPr lang="en-US" sz="1800" b="1" u="sng" dirty="0">
              <a:latin typeface="Century Gothic" panose="020B0502020202020204" pitchFamily="34" charset="0"/>
            </a:rPr>
            <a:t>Preparation</a:t>
          </a:r>
        </a:p>
      </dgm:t>
    </dgm:pt>
    <dgm:pt modelId="{7CE1A643-4BC4-4145-8C2D-9E53E076AE36}" type="parTrans" cxnId="{303DB42C-9857-4FFF-B66D-EC66C2329CC2}">
      <dgm:prSet/>
      <dgm:spPr/>
      <dgm:t>
        <a:bodyPr/>
        <a:lstStyle/>
        <a:p>
          <a:endParaRPr lang="en-US"/>
        </a:p>
      </dgm:t>
    </dgm:pt>
    <dgm:pt modelId="{8F71B0D2-34A5-4F95-B8C5-7CB21DA3EB90}" type="sibTrans" cxnId="{303DB42C-9857-4FFF-B66D-EC66C2329CC2}">
      <dgm:prSet/>
      <dgm:spPr/>
      <dgm:t>
        <a:bodyPr/>
        <a:lstStyle/>
        <a:p>
          <a:endParaRPr lang="en-US" dirty="0"/>
        </a:p>
      </dgm:t>
    </dgm:pt>
    <dgm:pt modelId="{7887145C-D024-4FBB-AE72-D56392AEF058}">
      <dgm:prSet phldrT="[Text]"/>
      <dgm:spPr>
        <a:solidFill>
          <a:srgbClr val="E37524"/>
        </a:solidFill>
        <a:ln>
          <a:solidFill>
            <a:srgbClr val="E37524"/>
          </a:solidFill>
        </a:ln>
      </dgm:spPr>
      <dgm:t>
        <a:bodyPr/>
        <a:lstStyle/>
        <a:p>
          <a:pPr algn="ctr"/>
          <a:r>
            <a:rPr lang="en-US" sz="1800" b="1" u="sng" dirty="0">
              <a:latin typeface="Century Gothic" panose="020B0502020202020204" pitchFamily="34" charset="0"/>
            </a:rPr>
            <a:t>Interviews</a:t>
          </a:r>
        </a:p>
      </dgm:t>
    </dgm:pt>
    <dgm:pt modelId="{BBF7C26C-9C79-4EC3-BE73-ADBFDE2C4807}" type="parTrans" cxnId="{180B837B-2F26-4969-9482-BA497F68FB36}">
      <dgm:prSet/>
      <dgm:spPr/>
      <dgm:t>
        <a:bodyPr/>
        <a:lstStyle/>
        <a:p>
          <a:endParaRPr lang="en-US"/>
        </a:p>
      </dgm:t>
    </dgm:pt>
    <dgm:pt modelId="{C80D90C0-60EA-4C0B-8AD5-5A834A7CCAF1}" type="sibTrans" cxnId="{180B837B-2F26-4969-9482-BA497F68FB36}">
      <dgm:prSet/>
      <dgm:spPr/>
      <dgm:t>
        <a:bodyPr/>
        <a:lstStyle/>
        <a:p>
          <a:endParaRPr lang="en-US" dirty="0"/>
        </a:p>
      </dgm:t>
    </dgm:pt>
    <dgm:pt modelId="{3F963AD8-BDB7-404B-BD0E-66D9A12DE29A}">
      <dgm:prSet phldrT="[Text]" custT="1"/>
      <dgm:spPr>
        <a:solidFill>
          <a:srgbClr val="529C43"/>
        </a:solidFill>
        <a:ln>
          <a:solidFill>
            <a:srgbClr val="529C43"/>
          </a:solidFill>
        </a:ln>
      </dgm:spPr>
      <dgm:t>
        <a:bodyPr/>
        <a:lstStyle/>
        <a:p>
          <a:pPr algn="ctr"/>
          <a:r>
            <a:rPr lang="en-US" sz="1800" b="1" u="sng" dirty="0">
              <a:latin typeface="Century Gothic" panose="020B0502020202020204" pitchFamily="34" charset="0"/>
            </a:rPr>
            <a:t>Analysis</a:t>
          </a:r>
        </a:p>
      </dgm:t>
    </dgm:pt>
    <dgm:pt modelId="{0595B7E5-C2B4-4690-9D51-121DD8EC39AE}" type="parTrans" cxnId="{783A45D2-0380-426B-BC60-28754A98C4BC}">
      <dgm:prSet/>
      <dgm:spPr/>
      <dgm:t>
        <a:bodyPr/>
        <a:lstStyle/>
        <a:p>
          <a:endParaRPr lang="en-US"/>
        </a:p>
      </dgm:t>
    </dgm:pt>
    <dgm:pt modelId="{83C48D5E-67E6-469D-971A-D788670DDF4D}" type="sibTrans" cxnId="{783A45D2-0380-426B-BC60-28754A98C4BC}">
      <dgm:prSet/>
      <dgm:spPr/>
      <dgm:t>
        <a:bodyPr/>
        <a:lstStyle/>
        <a:p>
          <a:endParaRPr lang="en-US" dirty="0"/>
        </a:p>
      </dgm:t>
    </dgm:pt>
    <dgm:pt modelId="{D9780079-3A67-4202-BCD8-154A7C825CCD}">
      <dgm:prSet phldrT="[Text]" custT="1"/>
      <dgm:spPr>
        <a:solidFill>
          <a:srgbClr val="204899"/>
        </a:solidFill>
        <a:ln>
          <a:solidFill>
            <a:srgbClr val="204899"/>
          </a:solidFill>
        </a:ln>
      </dgm:spPr>
      <dgm:t>
        <a:bodyPr/>
        <a:lstStyle/>
        <a:p>
          <a:pPr algn="l"/>
          <a:r>
            <a:rPr lang="en-US" sz="1600" b="1" dirty="0">
              <a:latin typeface="Century Gothic" panose="020B0502020202020204" pitchFamily="34" charset="0"/>
            </a:rPr>
            <a:t>Prospectus</a:t>
          </a:r>
        </a:p>
      </dgm:t>
    </dgm:pt>
    <dgm:pt modelId="{AAF8DD90-6D81-4DAE-84A3-A2BF33C4A8DA}" type="parTrans" cxnId="{6067DD22-B99D-4DE5-A35F-471E1D48E3D5}">
      <dgm:prSet/>
      <dgm:spPr/>
      <dgm:t>
        <a:bodyPr/>
        <a:lstStyle/>
        <a:p>
          <a:endParaRPr lang="en-US"/>
        </a:p>
      </dgm:t>
    </dgm:pt>
    <dgm:pt modelId="{CA7A4A87-B40C-45B6-B351-F5A70459D585}" type="sibTrans" cxnId="{6067DD22-B99D-4DE5-A35F-471E1D48E3D5}">
      <dgm:prSet/>
      <dgm:spPr/>
      <dgm:t>
        <a:bodyPr/>
        <a:lstStyle/>
        <a:p>
          <a:endParaRPr lang="en-US"/>
        </a:p>
      </dgm:t>
    </dgm:pt>
    <dgm:pt modelId="{D6AB9550-2BA1-4596-B627-0CFB50586B2E}">
      <dgm:prSet phldrT="[Text]" custT="1"/>
      <dgm:spPr>
        <a:solidFill>
          <a:srgbClr val="204899"/>
        </a:solidFill>
        <a:ln>
          <a:solidFill>
            <a:srgbClr val="204899"/>
          </a:solidFill>
        </a:ln>
      </dgm:spPr>
      <dgm:t>
        <a:bodyPr/>
        <a:lstStyle/>
        <a:p>
          <a:pPr algn="l"/>
          <a:r>
            <a:rPr lang="en-US" sz="1600" b="1" dirty="0">
              <a:latin typeface="Century Gothic" panose="020B0502020202020204" pitchFamily="34" charset="0"/>
            </a:rPr>
            <a:t>Interviewee List</a:t>
          </a:r>
        </a:p>
      </dgm:t>
    </dgm:pt>
    <dgm:pt modelId="{91152E72-F167-4F14-BFF2-9AE2EB30FD94}" type="parTrans" cxnId="{3DA01E77-7A7A-4B35-B4ED-AAECE6DD2941}">
      <dgm:prSet/>
      <dgm:spPr/>
      <dgm:t>
        <a:bodyPr/>
        <a:lstStyle/>
        <a:p>
          <a:endParaRPr lang="en-US"/>
        </a:p>
      </dgm:t>
    </dgm:pt>
    <dgm:pt modelId="{F29D76CD-2D3D-472F-874A-6FD116EF7EEF}" type="sibTrans" cxnId="{3DA01E77-7A7A-4B35-B4ED-AAECE6DD2941}">
      <dgm:prSet/>
      <dgm:spPr/>
      <dgm:t>
        <a:bodyPr/>
        <a:lstStyle/>
        <a:p>
          <a:endParaRPr lang="en-US"/>
        </a:p>
      </dgm:t>
    </dgm:pt>
    <dgm:pt modelId="{4459C828-1193-42B9-B398-4F8F7FB7D680}">
      <dgm:prSet phldrT="[Text]" custT="1"/>
      <dgm:spPr>
        <a:solidFill>
          <a:srgbClr val="204899"/>
        </a:solidFill>
        <a:ln>
          <a:solidFill>
            <a:srgbClr val="204899"/>
          </a:solidFill>
        </a:ln>
      </dgm:spPr>
      <dgm:t>
        <a:bodyPr/>
        <a:lstStyle/>
        <a:p>
          <a:pPr algn="l"/>
          <a:r>
            <a:rPr lang="en-US" sz="1600" b="1" dirty="0">
              <a:latin typeface="Century Gothic" panose="020B0502020202020204" pitchFamily="34" charset="0"/>
            </a:rPr>
            <a:t>Questionnaire</a:t>
          </a:r>
        </a:p>
      </dgm:t>
    </dgm:pt>
    <dgm:pt modelId="{7CB088A6-42FE-4492-B151-1315A1385B9A}" type="parTrans" cxnId="{8137A015-F9A1-4837-8CCD-A6F587BECEE1}">
      <dgm:prSet/>
      <dgm:spPr/>
      <dgm:t>
        <a:bodyPr/>
        <a:lstStyle/>
        <a:p>
          <a:endParaRPr lang="en-US"/>
        </a:p>
      </dgm:t>
    </dgm:pt>
    <dgm:pt modelId="{D7E25A6B-6DCA-4AEA-8B40-200C0706C920}" type="sibTrans" cxnId="{8137A015-F9A1-4837-8CCD-A6F587BECEE1}">
      <dgm:prSet/>
      <dgm:spPr/>
      <dgm:t>
        <a:bodyPr/>
        <a:lstStyle/>
        <a:p>
          <a:endParaRPr lang="en-US"/>
        </a:p>
      </dgm:t>
    </dgm:pt>
    <dgm:pt modelId="{1D1A73AA-163B-4592-B831-B60BBB0DD21E}">
      <dgm:prSet phldrT="[Text]" custT="1"/>
      <dgm:spPr>
        <a:solidFill>
          <a:srgbClr val="204899"/>
        </a:solidFill>
        <a:ln>
          <a:solidFill>
            <a:srgbClr val="204899"/>
          </a:solidFill>
        </a:ln>
      </dgm:spPr>
      <dgm:t>
        <a:bodyPr/>
        <a:lstStyle/>
        <a:p>
          <a:pPr algn="l"/>
          <a:r>
            <a:rPr lang="en-US" sz="1600" b="1" dirty="0">
              <a:latin typeface="Century Gothic" panose="020B0502020202020204" pitchFamily="34" charset="0"/>
            </a:rPr>
            <a:t>Calendar</a:t>
          </a:r>
        </a:p>
      </dgm:t>
    </dgm:pt>
    <dgm:pt modelId="{64D32951-F2A9-487A-9B2F-9749DCA66BC8}" type="parTrans" cxnId="{6B7F2950-C86D-4AE3-90B0-1FBA9BAB63CA}">
      <dgm:prSet/>
      <dgm:spPr/>
      <dgm:t>
        <a:bodyPr/>
        <a:lstStyle/>
        <a:p>
          <a:endParaRPr lang="en-US"/>
        </a:p>
      </dgm:t>
    </dgm:pt>
    <dgm:pt modelId="{4DD05E4B-31C2-40EC-B78A-4370588D54C9}" type="sibTrans" cxnId="{6B7F2950-C86D-4AE3-90B0-1FBA9BAB63CA}">
      <dgm:prSet/>
      <dgm:spPr/>
      <dgm:t>
        <a:bodyPr/>
        <a:lstStyle/>
        <a:p>
          <a:endParaRPr lang="en-US"/>
        </a:p>
      </dgm:t>
    </dgm:pt>
    <dgm:pt modelId="{A9E4AF62-180D-46BA-A6F6-DE22563ED016}">
      <dgm:prSet phldrT="[Text]" custT="1"/>
      <dgm:spPr>
        <a:solidFill>
          <a:srgbClr val="E37524"/>
        </a:solidFill>
        <a:ln>
          <a:solidFill>
            <a:srgbClr val="E37524"/>
          </a:solidFill>
        </a:ln>
      </dgm:spPr>
      <dgm:t>
        <a:bodyPr/>
        <a:lstStyle/>
        <a:p>
          <a:pPr algn="l"/>
          <a:r>
            <a:rPr lang="en-US" sz="1600" b="1" dirty="0">
              <a:latin typeface="Century Gothic" panose="020B0502020202020204" pitchFamily="34" charset="0"/>
            </a:rPr>
            <a:t>Confidential interviews with prospective Donors/Leaders</a:t>
          </a:r>
        </a:p>
      </dgm:t>
    </dgm:pt>
    <dgm:pt modelId="{660049D4-CADA-45C3-9A28-776A29A20D19}" type="parTrans" cxnId="{78ADD4BB-41D6-4BC3-9E38-B8DAED645B03}">
      <dgm:prSet/>
      <dgm:spPr/>
      <dgm:t>
        <a:bodyPr/>
        <a:lstStyle/>
        <a:p>
          <a:endParaRPr lang="en-US"/>
        </a:p>
      </dgm:t>
    </dgm:pt>
    <dgm:pt modelId="{7C2C4991-2C20-4B12-BA02-416412BC4787}" type="sibTrans" cxnId="{78ADD4BB-41D6-4BC3-9E38-B8DAED645B03}">
      <dgm:prSet/>
      <dgm:spPr/>
      <dgm:t>
        <a:bodyPr/>
        <a:lstStyle/>
        <a:p>
          <a:endParaRPr lang="en-US"/>
        </a:p>
      </dgm:t>
    </dgm:pt>
    <dgm:pt modelId="{3BE16ECB-5CB1-4FE3-A68C-F84FF4C935C6}">
      <dgm:prSet phldrT="[Text]" custT="1"/>
      <dgm:spPr>
        <a:solidFill>
          <a:srgbClr val="529C43"/>
        </a:solidFill>
        <a:ln>
          <a:solidFill>
            <a:srgbClr val="529C43"/>
          </a:solidFill>
        </a:ln>
      </dgm:spPr>
      <dgm:t>
        <a:bodyPr/>
        <a:lstStyle/>
        <a:p>
          <a:pPr algn="l"/>
          <a:r>
            <a:rPr lang="en-US" sz="1600" b="1" dirty="0">
              <a:latin typeface="Century Gothic" panose="020B0502020202020204" pitchFamily="34" charset="0"/>
            </a:rPr>
            <a:t>Interview Results</a:t>
          </a:r>
        </a:p>
      </dgm:t>
    </dgm:pt>
    <dgm:pt modelId="{A8BBE786-EDD3-4730-83DB-4BD0FA74967B}" type="parTrans" cxnId="{6FB07F1B-8452-4DCF-A16D-9ED7CD33AC31}">
      <dgm:prSet/>
      <dgm:spPr/>
      <dgm:t>
        <a:bodyPr/>
        <a:lstStyle/>
        <a:p>
          <a:endParaRPr lang="en-US"/>
        </a:p>
      </dgm:t>
    </dgm:pt>
    <dgm:pt modelId="{AAD3EBDC-93CF-4939-9AC1-50418D944307}" type="sibTrans" cxnId="{6FB07F1B-8452-4DCF-A16D-9ED7CD33AC31}">
      <dgm:prSet/>
      <dgm:spPr/>
      <dgm:t>
        <a:bodyPr/>
        <a:lstStyle/>
        <a:p>
          <a:endParaRPr lang="en-US"/>
        </a:p>
      </dgm:t>
    </dgm:pt>
    <dgm:pt modelId="{44D55E38-C3A9-4B44-8907-CE884078030D}">
      <dgm:prSet phldrT="[Text]" custT="1"/>
      <dgm:spPr>
        <a:solidFill>
          <a:srgbClr val="DEC123"/>
        </a:solidFill>
        <a:ln>
          <a:solidFill>
            <a:srgbClr val="DEC123"/>
          </a:solidFill>
        </a:ln>
      </dgm:spPr>
      <dgm:t>
        <a:bodyPr/>
        <a:lstStyle/>
        <a:p>
          <a:pPr algn="ctr"/>
          <a:r>
            <a:rPr lang="en-US" sz="1700" b="1" u="sng" dirty="0">
              <a:latin typeface="Century Gothic" panose="020B0502020202020204" pitchFamily="34" charset="0"/>
            </a:rPr>
            <a:t>Recommendations</a:t>
          </a:r>
        </a:p>
      </dgm:t>
    </dgm:pt>
    <dgm:pt modelId="{204217BC-30CD-4ADF-ADCC-B28EE45B41E9}" type="parTrans" cxnId="{326E1EC9-11E0-4109-8AA7-EE9F07B60D52}">
      <dgm:prSet/>
      <dgm:spPr/>
      <dgm:t>
        <a:bodyPr/>
        <a:lstStyle/>
        <a:p>
          <a:endParaRPr lang="en-US"/>
        </a:p>
      </dgm:t>
    </dgm:pt>
    <dgm:pt modelId="{ED9C3745-6403-4AD5-9331-CF30B9B9BC3B}" type="sibTrans" cxnId="{326E1EC9-11E0-4109-8AA7-EE9F07B60D52}">
      <dgm:prSet/>
      <dgm:spPr/>
      <dgm:t>
        <a:bodyPr/>
        <a:lstStyle/>
        <a:p>
          <a:endParaRPr lang="en-US"/>
        </a:p>
      </dgm:t>
    </dgm:pt>
    <dgm:pt modelId="{C5725B40-2C28-41A0-B429-83C68FD8A1EE}">
      <dgm:prSet phldrT="[Text]" custT="1"/>
      <dgm:spPr>
        <a:solidFill>
          <a:srgbClr val="DEC123"/>
        </a:solidFill>
        <a:ln>
          <a:solidFill>
            <a:srgbClr val="DEC123"/>
          </a:solidFill>
        </a:ln>
      </dgm:spPr>
      <dgm:t>
        <a:bodyPr/>
        <a:lstStyle/>
        <a:p>
          <a:pPr algn="l"/>
          <a:r>
            <a:rPr lang="en-US" sz="1600" b="1" dirty="0">
              <a:latin typeface="Century Gothic" panose="020B0502020202020204" pitchFamily="34" charset="0"/>
            </a:rPr>
            <a:t>Campaign Goal</a:t>
          </a:r>
        </a:p>
      </dgm:t>
    </dgm:pt>
    <dgm:pt modelId="{591D21ED-D8B7-4B10-84D4-D1B411A524F4}" type="parTrans" cxnId="{B6FAC8E8-B671-401B-A309-8E806C69B4E4}">
      <dgm:prSet/>
      <dgm:spPr/>
      <dgm:t>
        <a:bodyPr/>
        <a:lstStyle/>
        <a:p>
          <a:endParaRPr lang="en-US"/>
        </a:p>
      </dgm:t>
    </dgm:pt>
    <dgm:pt modelId="{E76A99D2-D686-4002-B1F1-7B0F98EDF7F6}" type="sibTrans" cxnId="{B6FAC8E8-B671-401B-A309-8E806C69B4E4}">
      <dgm:prSet/>
      <dgm:spPr/>
      <dgm:t>
        <a:bodyPr/>
        <a:lstStyle/>
        <a:p>
          <a:endParaRPr lang="en-US"/>
        </a:p>
      </dgm:t>
    </dgm:pt>
    <dgm:pt modelId="{94979E80-C994-44A9-900C-577DB1519E66}">
      <dgm:prSet phldrT="[Text]" custT="1"/>
      <dgm:spPr>
        <a:solidFill>
          <a:srgbClr val="DEC123"/>
        </a:solidFill>
        <a:ln>
          <a:solidFill>
            <a:srgbClr val="DEC123"/>
          </a:solidFill>
        </a:ln>
      </dgm:spPr>
      <dgm:t>
        <a:bodyPr/>
        <a:lstStyle/>
        <a:p>
          <a:pPr algn="l"/>
          <a:r>
            <a:rPr lang="en-US" sz="1600" b="1" dirty="0">
              <a:latin typeface="Century Gothic" panose="020B0502020202020204" pitchFamily="34" charset="0"/>
            </a:rPr>
            <a:t>Strategies</a:t>
          </a:r>
        </a:p>
      </dgm:t>
    </dgm:pt>
    <dgm:pt modelId="{75EB6B42-39EF-4556-94B9-D63B683F1933}" type="parTrans" cxnId="{D356068B-7AE4-4ABA-B0AA-91636E6B8D6C}">
      <dgm:prSet/>
      <dgm:spPr/>
      <dgm:t>
        <a:bodyPr/>
        <a:lstStyle/>
        <a:p>
          <a:endParaRPr lang="en-US"/>
        </a:p>
      </dgm:t>
    </dgm:pt>
    <dgm:pt modelId="{B9C8C201-0E86-47B4-B72F-8EDED8AC48DC}" type="sibTrans" cxnId="{D356068B-7AE4-4ABA-B0AA-91636E6B8D6C}">
      <dgm:prSet/>
      <dgm:spPr/>
      <dgm:t>
        <a:bodyPr/>
        <a:lstStyle/>
        <a:p>
          <a:endParaRPr lang="en-US"/>
        </a:p>
      </dgm:t>
    </dgm:pt>
    <dgm:pt modelId="{425516CB-7E3E-4F11-9046-DC2B0F644F78}">
      <dgm:prSet phldrT="[Text]" custT="1"/>
      <dgm:spPr>
        <a:solidFill>
          <a:srgbClr val="DEC123"/>
        </a:solidFill>
        <a:ln>
          <a:solidFill>
            <a:srgbClr val="DEC123"/>
          </a:solidFill>
        </a:ln>
      </dgm:spPr>
      <dgm:t>
        <a:bodyPr/>
        <a:lstStyle/>
        <a:p>
          <a:pPr algn="l"/>
          <a:r>
            <a:rPr lang="en-US" sz="1600" b="1" dirty="0">
              <a:latin typeface="Century Gothic" panose="020B0502020202020204" pitchFamily="34" charset="0"/>
            </a:rPr>
            <a:t>Timeline</a:t>
          </a:r>
        </a:p>
      </dgm:t>
    </dgm:pt>
    <dgm:pt modelId="{D7D6D961-119C-4C52-B9A6-33F797D2A232}" type="parTrans" cxnId="{2ADDC653-4241-49CA-92EA-898942EAAE41}">
      <dgm:prSet/>
      <dgm:spPr/>
      <dgm:t>
        <a:bodyPr/>
        <a:lstStyle/>
        <a:p>
          <a:endParaRPr lang="en-US"/>
        </a:p>
      </dgm:t>
    </dgm:pt>
    <dgm:pt modelId="{BC0AE80F-D9FD-4FFE-8278-4B92B4850CFF}" type="sibTrans" cxnId="{2ADDC653-4241-49CA-92EA-898942EAAE41}">
      <dgm:prSet/>
      <dgm:spPr/>
      <dgm:t>
        <a:bodyPr/>
        <a:lstStyle/>
        <a:p>
          <a:endParaRPr lang="en-US"/>
        </a:p>
      </dgm:t>
    </dgm:pt>
    <dgm:pt modelId="{FCDFDE7A-F506-CD45-8A0B-72C48A5B4FCF}">
      <dgm:prSet phldrT="[Text]" custT="1"/>
      <dgm:spPr>
        <a:solidFill>
          <a:srgbClr val="204899"/>
        </a:solidFill>
        <a:ln>
          <a:solidFill>
            <a:srgbClr val="204899"/>
          </a:solidFill>
        </a:ln>
      </dgm:spPr>
      <dgm:t>
        <a:bodyPr/>
        <a:lstStyle/>
        <a:p>
          <a:pPr algn="l"/>
          <a:r>
            <a:rPr lang="en-US" sz="1600" b="1" dirty="0">
              <a:latin typeface="Century Gothic" panose="020B0502020202020204" pitchFamily="34" charset="0"/>
            </a:rPr>
            <a:t>Interview Request Letter</a:t>
          </a:r>
        </a:p>
      </dgm:t>
    </dgm:pt>
    <dgm:pt modelId="{29CAA8AC-E77D-634E-A7A4-A7231CA0E58D}" type="parTrans" cxnId="{681D5D41-3035-B146-A94E-7C879B57EF24}">
      <dgm:prSet/>
      <dgm:spPr/>
      <dgm:t>
        <a:bodyPr/>
        <a:lstStyle/>
        <a:p>
          <a:endParaRPr lang="en-US"/>
        </a:p>
      </dgm:t>
    </dgm:pt>
    <dgm:pt modelId="{AF292DF9-9AC2-1F4D-9E3D-537761720CF3}" type="sibTrans" cxnId="{681D5D41-3035-B146-A94E-7C879B57EF24}">
      <dgm:prSet/>
      <dgm:spPr/>
      <dgm:t>
        <a:bodyPr/>
        <a:lstStyle/>
        <a:p>
          <a:endParaRPr lang="en-US"/>
        </a:p>
      </dgm:t>
    </dgm:pt>
    <dgm:pt modelId="{6BE2915F-88A9-FE44-9EFC-36FF11BBDF0D}">
      <dgm:prSet phldrT="[Text]" custT="1"/>
      <dgm:spPr>
        <a:solidFill>
          <a:srgbClr val="529C43"/>
        </a:solidFill>
        <a:ln>
          <a:solidFill>
            <a:srgbClr val="529C43"/>
          </a:solidFill>
        </a:ln>
      </dgm:spPr>
      <dgm:t>
        <a:bodyPr/>
        <a:lstStyle/>
        <a:p>
          <a:pPr algn="l"/>
          <a:r>
            <a:rPr lang="en-US" sz="1600" b="1" dirty="0">
              <a:latin typeface="Century Gothic" panose="020B0502020202020204" pitchFamily="34" charset="0"/>
            </a:rPr>
            <a:t>Trend Analysis</a:t>
          </a:r>
        </a:p>
      </dgm:t>
    </dgm:pt>
    <dgm:pt modelId="{6C3547FF-D171-764C-8E52-B383BAC6070C}" type="parTrans" cxnId="{D2EECA3F-26B6-4D4A-BA4D-3CE9E570E98A}">
      <dgm:prSet/>
      <dgm:spPr/>
      <dgm:t>
        <a:bodyPr/>
        <a:lstStyle/>
        <a:p>
          <a:endParaRPr lang="en-US"/>
        </a:p>
      </dgm:t>
    </dgm:pt>
    <dgm:pt modelId="{264867BC-9CCC-584A-8784-5627A41019F1}" type="sibTrans" cxnId="{D2EECA3F-26B6-4D4A-BA4D-3CE9E570E98A}">
      <dgm:prSet/>
      <dgm:spPr/>
      <dgm:t>
        <a:bodyPr/>
        <a:lstStyle/>
        <a:p>
          <a:endParaRPr lang="en-US"/>
        </a:p>
      </dgm:t>
    </dgm:pt>
    <dgm:pt modelId="{315C1F42-6FA4-0D46-95F4-BD0FDB5896D3}">
      <dgm:prSet phldrT="[Text]" custT="1"/>
      <dgm:spPr>
        <a:solidFill>
          <a:srgbClr val="529C43"/>
        </a:solidFill>
        <a:ln>
          <a:solidFill>
            <a:srgbClr val="529C43"/>
          </a:solidFill>
        </a:ln>
      </dgm:spPr>
      <dgm:t>
        <a:bodyPr/>
        <a:lstStyle/>
        <a:p>
          <a:pPr algn="l"/>
          <a:r>
            <a:rPr lang="en-US" sz="1600" b="1" dirty="0">
              <a:latin typeface="Century Gothic" panose="020B0502020202020204" pitchFamily="34" charset="0"/>
            </a:rPr>
            <a:t>Financial Potential</a:t>
          </a:r>
        </a:p>
      </dgm:t>
    </dgm:pt>
    <dgm:pt modelId="{27854378-BE61-1A4A-9CDE-C542906A46C3}" type="parTrans" cxnId="{6B993212-CCC6-D64C-985C-07011C8B0865}">
      <dgm:prSet/>
      <dgm:spPr/>
      <dgm:t>
        <a:bodyPr/>
        <a:lstStyle/>
        <a:p>
          <a:endParaRPr lang="en-US"/>
        </a:p>
      </dgm:t>
    </dgm:pt>
    <dgm:pt modelId="{D4AFEBDE-C85C-DB42-AEEF-9B8CF48FBDDD}" type="sibTrans" cxnId="{6B993212-CCC6-D64C-985C-07011C8B0865}">
      <dgm:prSet/>
      <dgm:spPr/>
      <dgm:t>
        <a:bodyPr/>
        <a:lstStyle/>
        <a:p>
          <a:endParaRPr lang="en-US"/>
        </a:p>
      </dgm:t>
    </dgm:pt>
    <dgm:pt modelId="{1C3F578B-319B-FF47-99F4-9818CE5F9A34}">
      <dgm:prSet phldrT="[Text]" custT="1"/>
      <dgm:spPr>
        <a:solidFill>
          <a:srgbClr val="529C43"/>
        </a:solidFill>
        <a:ln>
          <a:solidFill>
            <a:srgbClr val="529C43"/>
          </a:solidFill>
        </a:ln>
      </dgm:spPr>
      <dgm:t>
        <a:bodyPr/>
        <a:lstStyle/>
        <a:p>
          <a:pPr algn="l"/>
          <a:r>
            <a:rPr lang="en-US" sz="1600" b="1" dirty="0">
              <a:latin typeface="Century Gothic" panose="020B0502020202020204" pitchFamily="34" charset="0"/>
            </a:rPr>
            <a:t>Leadership Potential</a:t>
          </a:r>
        </a:p>
      </dgm:t>
    </dgm:pt>
    <dgm:pt modelId="{250BFA62-D3FC-3741-B736-F5D1A1954684}" type="parTrans" cxnId="{CD5AA1A9-721D-2A41-B8D1-07D26EE4EB04}">
      <dgm:prSet/>
      <dgm:spPr/>
      <dgm:t>
        <a:bodyPr/>
        <a:lstStyle/>
        <a:p>
          <a:endParaRPr lang="en-US"/>
        </a:p>
      </dgm:t>
    </dgm:pt>
    <dgm:pt modelId="{B473308C-B132-5C40-ABDA-E5F531154B1B}" type="sibTrans" cxnId="{CD5AA1A9-721D-2A41-B8D1-07D26EE4EB04}">
      <dgm:prSet/>
      <dgm:spPr/>
      <dgm:t>
        <a:bodyPr/>
        <a:lstStyle/>
        <a:p>
          <a:endParaRPr lang="en-US"/>
        </a:p>
      </dgm:t>
    </dgm:pt>
    <dgm:pt modelId="{443AC908-8777-1245-B2EE-4831A5569AEC}">
      <dgm:prSet phldrT="[Text]" custT="1"/>
      <dgm:spPr>
        <a:solidFill>
          <a:srgbClr val="529C43"/>
        </a:solidFill>
        <a:ln>
          <a:solidFill>
            <a:srgbClr val="529C43"/>
          </a:solidFill>
        </a:ln>
      </dgm:spPr>
      <dgm:t>
        <a:bodyPr/>
        <a:lstStyle/>
        <a:p>
          <a:pPr algn="l"/>
          <a:r>
            <a:rPr lang="en-US" sz="1600" b="1" dirty="0">
              <a:latin typeface="Century Gothic" panose="020B0502020202020204" pitchFamily="34" charset="0"/>
            </a:rPr>
            <a:t>Challenges</a:t>
          </a:r>
        </a:p>
      </dgm:t>
    </dgm:pt>
    <dgm:pt modelId="{D03F2B03-1467-EA4D-9D60-2E8DB90CE656}" type="parTrans" cxnId="{26138204-BAEF-2543-8C10-D13F51283527}">
      <dgm:prSet/>
      <dgm:spPr/>
      <dgm:t>
        <a:bodyPr/>
        <a:lstStyle/>
        <a:p>
          <a:endParaRPr lang="en-US"/>
        </a:p>
      </dgm:t>
    </dgm:pt>
    <dgm:pt modelId="{0A90D066-C071-104C-BCDD-D69E8E01E5D6}" type="sibTrans" cxnId="{26138204-BAEF-2543-8C10-D13F51283527}">
      <dgm:prSet/>
      <dgm:spPr/>
      <dgm:t>
        <a:bodyPr/>
        <a:lstStyle/>
        <a:p>
          <a:endParaRPr lang="en-US"/>
        </a:p>
      </dgm:t>
    </dgm:pt>
    <dgm:pt modelId="{29268E15-C41F-DA45-8351-AC2310398117}">
      <dgm:prSet phldrT="[Text]" custT="1"/>
      <dgm:spPr>
        <a:solidFill>
          <a:srgbClr val="DEC123"/>
        </a:solidFill>
        <a:ln>
          <a:solidFill>
            <a:srgbClr val="DEC123"/>
          </a:solidFill>
        </a:ln>
      </dgm:spPr>
      <dgm:t>
        <a:bodyPr/>
        <a:lstStyle/>
        <a:p>
          <a:pPr algn="l"/>
          <a:r>
            <a:rPr lang="en-US" sz="1600" b="1" dirty="0">
              <a:latin typeface="Century Gothic" panose="020B0502020202020204" pitchFamily="34" charset="0"/>
            </a:rPr>
            <a:t>Interviewee Perception</a:t>
          </a:r>
        </a:p>
      </dgm:t>
    </dgm:pt>
    <dgm:pt modelId="{F5BAB8BD-B5B1-9944-87C5-12DD3B739A2C}" type="parTrans" cxnId="{9E0CCBD0-7782-CA42-B6CD-F30B4C8DD953}">
      <dgm:prSet/>
      <dgm:spPr/>
      <dgm:t>
        <a:bodyPr/>
        <a:lstStyle/>
        <a:p>
          <a:endParaRPr lang="en-US"/>
        </a:p>
      </dgm:t>
    </dgm:pt>
    <dgm:pt modelId="{20A62530-DB35-9347-8DF0-5375E04A9272}" type="sibTrans" cxnId="{9E0CCBD0-7782-CA42-B6CD-F30B4C8DD953}">
      <dgm:prSet/>
      <dgm:spPr/>
      <dgm:t>
        <a:bodyPr/>
        <a:lstStyle/>
        <a:p>
          <a:endParaRPr lang="en-US"/>
        </a:p>
      </dgm:t>
    </dgm:pt>
    <dgm:pt modelId="{E65D0299-A7DB-6448-9549-B8A48E5302D1}">
      <dgm:prSet phldrT="[Text]" custT="1"/>
      <dgm:spPr>
        <a:solidFill>
          <a:srgbClr val="DEC123"/>
        </a:solidFill>
        <a:ln>
          <a:solidFill>
            <a:srgbClr val="DEC123"/>
          </a:solidFill>
        </a:ln>
      </dgm:spPr>
      <dgm:t>
        <a:bodyPr/>
        <a:lstStyle/>
        <a:p>
          <a:pPr algn="l"/>
          <a:r>
            <a:rPr lang="en-US" sz="1600" b="1" dirty="0">
              <a:latin typeface="Century Gothic" panose="020B0502020202020204" pitchFamily="34" charset="0"/>
            </a:rPr>
            <a:t>Plan Receptivity</a:t>
          </a:r>
        </a:p>
      </dgm:t>
    </dgm:pt>
    <dgm:pt modelId="{DD609948-15E3-0142-A67E-B1CED7EEE257}" type="parTrans" cxnId="{489C3C44-5DC2-4844-AE03-684DCF444A03}">
      <dgm:prSet/>
      <dgm:spPr/>
      <dgm:t>
        <a:bodyPr/>
        <a:lstStyle/>
        <a:p>
          <a:endParaRPr lang="en-US"/>
        </a:p>
      </dgm:t>
    </dgm:pt>
    <dgm:pt modelId="{72F0D232-8E4E-CF49-A832-E6B5C05AE546}" type="sibTrans" cxnId="{489C3C44-5DC2-4844-AE03-684DCF444A03}">
      <dgm:prSet/>
      <dgm:spPr/>
      <dgm:t>
        <a:bodyPr/>
        <a:lstStyle/>
        <a:p>
          <a:endParaRPr lang="en-US"/>
        </a:p>
      </dgm:t>
    </dgm:pt>
    <dgm:pt modelId="{352C8B54-F8AA-8943-91F6-4FF8E0FF38C4}">
      <dgm:prSet phldrT="[Text]" custT="1"/>
      <dgm:spPr>
        <a:solidFill>
          <a:srgbClr val="DEC123"/>
        </a:solidFill>
        <a:ln>
          <a:solidFill>
            <a:srgbClr val="DEC123"/>
          </a:solidFill>
        </a:ln>
      </dgm:spPr>
      <dgm:t>
        <a:bodyPr/>
        <a:lstStyle/>
        <a:p>
          <a:pPr algn="l"/>
          <a:r>
            <a:rPr lang="en-US" sz="1600" b="1" dirty="0">
              <a:latin typeface="Century Gothic" panose="020B0502020202020204" pitchFamily="34" charset="0"/>
            </a:rPr>
            <a:t>Plan Improvements</a:t>
          </a:r>
        </a:p>
      </dgm:t>
    </dgm:pt>
    <dgm:pt modelId="{B30DAD10-491E-9D44-8691-A9E72079B8BF}" type="parTrans" cxnId="{A801EE12-6011-9449-A803-6AFF19A26F25}">
      <dgm:prSet/>
      <dgm:spPr/>
      <dgm:t>
        <a:bodyPr/>
        <a:lstStyle/>
        <a:p>
          <a:endParaRPr lang="en-US"/>
        </a:p>
      </dgm:t>
    </dgm:pt>
    <dgm:pt modelId="{998CD737-CBC7-1F48-891D-5ED4049CB4A2}" type="sibTrans" cxnId="{A801EE12-6011-9449-A803-6AFF19A26F25}">
      <dgm:prSet/>
      <dgm:spPr/>
      <dgm:t>
        <a:bodyPr/>
        <a:lstStyle/>
        <a:p>
          <a:endParaRPr lang="en-US"/>
        </a:p>
      </dgm:t>
    </dgm:pt>
    <dgm:pt modelId="{5010CD7E-1726-42CF-B860-A5CEA92761CB}">
      <dgm:prSet phldrT="[Text]" custT="1"/>
      <dgm:spPr>
        <a:solidFill>
          <a:srgbClr val="204899"/>
        </a:solidFill>
        <a:ln>
          <a:solidFill>
            <a:srgbClr val="204899"/>
          </a:solidFill>
        </a:ln>
      </dgm:spPr>
      <dgm:t>
        <a:bodyPr/>
        <a:lstStyle/>
        <a:p>
          <a:pPr algn="l"/>
          <a:r>
            <a:rPr lang="en-US" sz="1600" b="1" dirty="0">
              <a:latin typeface="Century Gothic" panose="020B0502020202020204" pitchFamily="34" charset="0"/>
            </a:rPr>
            <a:t>Workshop</a:t>
          </a:r>
        </a:p>
      </dgm:t>
    </dgm:pt>
    <dgm:pt modelId="{42557FA4-519A-439A-B305-7F80A0666E35}" type="parTrans" cxnId="{DEC1CE14-1FE4-4DD0-97DE-5DB10DD1F7DD}">
      <dgm:prSet/>
      <dgm:spPr/>
      <dgm:t>
        <a:bodyPr/>
        <a:lstStyle/>
        <a:p>
          <a:endParaRPr lang="en-US"/>
        </a:p>
      </dgm:t>
    </dgm:pt>
    <dgm:pt modelId="{02325FEC-A0F9-4545-92FD-D81D21E32DCF}" type="sibTrans" cxnId="{DEC1CE14-1FE4-4DD0-97DE-5DB10DD1F7DD}">
      <dgm:prSet/>
      <dgm:spPr/>
      <dgm:t>
        <a:bodyPr/>
        <a:lstStyle/>
        <a:p>
          <a:endParaRPr lang="en-US"/>
        </a:p>
      </dgm:t>
    </dgm:pt>
    <dgm:pt modelId="{F409EAAA-E2B7-4DC0-B8F8-D97922F80902}">
      <dgm:prSet phldrT="[Text]" custT="1"/>
      <dgm:spPr>
        <a:solidFill>
          <a:srgbClr val="204899"/>
        </a:solidFill>
        <a:ln>
          <a:solidFill>
            <a:srgbClr val="204899"/>
          </a:solidFill>
        </a:ln>
      </dgm:spPr>
      <dgm:t>
        <a:bodyPr/>
        <a:lstStyle/>
        <a:p>
          <a:pPr algn="l"/>
          <a:r>
            <a:rPr lang="en-US" sz="1600" b="1" dirty="0">
              <a:latin typeface="Century Gothic" panose="020B0502020202020204" pitchFamily="34" charset="0"/>
            </a:rPr>
            <a:t>Internal Project Analysis</a:t>
          </a:r>
        </a:p>
      </dgm:t>
    </dgm:pt>
    <dgm:pt modelId="{9A4DCA87-099A-4092-9D20-0B51B6B19C79}" type="parTrans" cxnId="{DCC7BC9B-63CC-43EB-A140-270A670D1C67}">
      <dgm:prSet/>
      <dgm:spPr/>
      <dgm:t>
        <a:bodyPr/>
        <a:lstStyle/>
        <a:p>
          <a:endParaRPr lang="en-US"/>
        </a:p>
      </dgm:t>
    </dgm:pt>
    <dgm:pt modelId="{537DC15E-D3A6-4255-9C10-E182541E1F09}" type="sibTrans" cxnId="{DCC7BC9B-63CC-43EB-A140-270A670D1C67}">
      <dgm:prSet/>
      <dgm:spPr/>
      <dgm:t>
        <a:bodyPr/>
        <a:lstStyle/>
        <a:p>
          <a:endParaRPr lang="en-US"/>
        </a:p>
      </dgm:t>
    </dgm:pt>
    <dgm:pt modelId="{DDD4059A-0E10-4589-9498-0440070CB622}">
      <dgm:prSet phldrT="[Text]" custT="1"/>
      <dgm:spPr>
        <a:solidFill>
          <a:srgbClr val="E37524"/>
        </a:solidFill>
        <a:ln>
          <a:solidFill>
            <a:srgbClr val="E37524"/>
          </a:solidFill>
        </a:ln>
      </dgm:spPr>
      <dgm:t>
        <a:bodyPr/>
        <a:lstStyle/>
        <a:p>
          <a:pPr algn="l"/>
          <a:r>
            <a:rPr lang="en-US" sz="1600" b="1" dirty="0">
              <a:latin typeface="Century Gothic" panose="020B0502020202020204" pitchFamily="34" charset="0"/>
            </a:rPr>
            <a:t>50-70 Interviews</a:t>
          </a:r>
        </a:p>
      </dgm:t>
    </dgm:pt>
    <dgm:pt modelId="{A8D7960C-AF4E-41DB-A556-3388DB535D02}" type="parTrans" cxnId="{63E9F297-EA74-41ED-B1B5-7637F3779920}">
      <dgm:prSet/>
      <dgm:spPr/>
      <dgm:t>
        <a:bodyPr/>
        <a:lstStyle/>
        <a:p>
          <a:endParaRPr lang="en-US"/>
        </a:p>
      </dgm:t>
    </dgm:pt>
    <dgm:pt modelId="{99FA3AF4-F2B5-454C-B649-387CD587FB04}" type="sibTrans" cxnId="{63E9F297-EA74-41ED-B1B5-7637F3779920}">
      <dgm:prSet/>
      <dgm:spPr/>
      <dgm:t>
        <a:bodyPr/>
        <a:lstStyle/>
        <a:p>
          <a:endParaRPr lang="en-US"/>
        </a:p>
      </dgm:t>
    </dgm:pt>
    <dgm:pt modelId="{CDD02CBC-D652-4513-A65F-17AD82A4C152}">
      <dgm:prSet phldrT="[Text]" custT="1"/>
      <dgm:spPr>
        <a:solidFill>
          <a:srgbClr val="E37524"/>
        </a:solidFill>
        <a:ln>
          <a:solidFill>
            <a:srgbClr val="E37524"/>
          </a:solidFill>
        </a:ln>
      </dgm:spPr>
      <dgm:t>
        <a:bodyPr/>
        <a:lstStyle/>
        <a:p>
          <a:pPr algn="l"/>
          <a:r>
            <a:rPr lang="en-US" sz="1600" b="1" dirty="0">
              <a:latin typeface="Century Gothic" panose="020B0502020202020204" pitchFamily="34" charset="0"/>
            </a:rPr>
            <a:t>In Person &amp; Zoom</a:t>
          </a:r>
        </a:p>
      </dgm:t>
    </dgm:pt>
    <dgm:pt modelId="{96BE0377-69AE-4DDE-BBFF-9A35FA9E0E5E}" type="parTrans" cxnId="{2560342A-93EF-4B04-A284-D4E8A11B0DD5}">
      <dgm:prSet/>
      <dgm:spPr/>
      <dgm:t>
        <a:bodyPr/>
        <a:lstStyle/>
        <a:p>
          <a:endParaRPr lang="en-US"/>
        </a:p>
      </dgm:t>
    </dgm:pt>
    <dgm:pt modelId="{8F3B1730-9B82-47A1-97C2-7E8B78B8B950}" type="sibTrans" cxnId="{2560342A-93EF-4B04-A284-D4E8A11B0DD5}">
      <dgm:prSet/>
      <dgm:spPr/>
      <dgm:t>
        <a:bodyPr/>
        <a:lstStyle/>
        <a:p>
          <a:endParaRPr lang="en-US"/>
        </a:p>
      </dgm:t>
    </dgm:pt>
    <dgm:pt modelId="{1E4C526E-4BB9-4B9F-893E-E8CA0166C9B6}">
      <dgm:prSet phldrT="[Text]" custT="1"/>
      <dgm:spPr>
        <a:solidFill>
          <a:srgbClr val="204899"/>
        </a:solidFill>
        <a:ln>
          <a:solidFill>
            <a:srgbClr val="204899"/>
          </a:solidFill>
        </a:ln>
      </dgm:spPr>
      <dgm:t>
        <a:bodyPr/>
        <a:lstStyle/>
        <a:p>
          <a:pPr algn="l"/>
          <a:r>
            <a:rPr lang="en-US" sz="1600" b="1" dirty="0">
              <a:latin typeface="Century Gothic" panose="020B0502020202020204" pitchFamily="34" charset="0"/>
            </a:rPr>
            <a:t>Investment Table</a:t>
          </a:r>
        </a:p>
      </dgm:t>
    </dgm:pt>
    <dgm:pt modelId="{D898C1F6-DE60-4F16-A66D-B80ACEF65230}" type="parTrans" cxnId="{528F08B4-C916-481D-BE04-5ED4A179A796}">
      <dgm:prSet/>
      <dgm:spPr/>
      <dgm:t>
        <a:bodyPr/>
        <a:lstStyle/>
        <a:p>
          <a:endParaRPr lang="en-US"/>
        </a:p>
      </dgm:t>
    </dgm:pt>
    <dgm:pt modelId="{ECCDF1B3-25C1-4928-94F5-5823607276EE}" type="sibTrans" cxnId="{528F08B4-C916-481D-BE04-5ED4A179A796}">
      <dgm:prSet/>
      <dgm:spPr/>
      <dgm:t>
        <a:bodyPr/>
        <a:lstStyle/>
        <a:p>
          <a:endParaRPr lang="en-US"/>
        </a:p>
      </dgm:t>
    </dgm:pt>
    <dgm:pt modelId="{9AF634EC-213D-4111-BBCE-F6C3B75E879B}" type="pres">
      <dgm:prSet presAssocID="{6C55D2E9-CAD2-48AF-9EF0-1B9D4264B3E2}" presName="Name0" presStyleCnt="0">
        <dgm:presLayoutVars>
          <dgm:dir/>
          <dgm:resizeHandles val="exact"/>
        </dgm:presLayoutVars>
      </dgm:prSet>
      <dgm:spPr/>
    </dgm:pt>
    <dgm:pt modelId="{577346FA-0880-4BEC-A5E2-E9F84E1B06FD}" type="pres">
      <dgm:prSet presAssocID="{A51ACC2C-AFD6-46BB-A22F-3BADDD43E43F}" presName="node" presStyleLbl="node1" presStyleIdx="0" presStyleCnt="4" custScaleX="175593">
        <dgm:presLayoutVars>
          <dgm:bulletEnabled val="1"/>
        </dgm:presLayoutVars>
      </dgm:prSet>
      <dgm:spPr/>
    </dgm:pt>
    <dgm:pt modelId="{2BC3D502-28C1-46A0-A60F-029A6BCCEB1B}" type="pres">
      <dgm:prSet presAssocID="{8F71B0D2-34A5-4F95-B8C5-7CB21DA3EB90}" presName="sibTrans" presStyleLbl="sibTrans2D1" presStyleIdx="0" presStyleCnt="3"/>
      <dgm:spPr/>
    </dgm:pt>
    <dgm:pt modelId="{928E4903-7471-40C6-B71C-BFABDC44B5D3}" type="pres">
      <dgm:prSet presAssocID="{8F71B0D2-34A5-4F95-B8C5-7CB21DA3EB90}" presName="connectorText" presStyleLbl="sibTrans2D1" presStyleIdx="0" presStyleCnt="3"/>
      <dgm:spPr/>
    </dgm:pt>
    <dgm:pt modelId="{F87CB155-D3E0-4EE4-8515-A08AFD4FEF73}" type="pres">
      <dgm:prSet presAssocID="{7887145C-D024-4FBB-AE72-D56392AEF058}" presName="node" presStyleLbl="node1" presStyleIdx="1" presStyleCnt="4" custScaleX="208937">
        <dgm:presLayoutVars>
          <dgm:bulletEnabled val="1"/>
        </dgm:presLayoutVars>
      </dgm:prSet>
      <dgm:spPr/>
    </dgm:pt>
    <dgm:pt modelId="{7C350E7F-C988-4F13-A48C-E441F0D51D8C}" type="pres">
      <dgm:prSet presAssocID="{C80D90C0-60EA-4C0B-8AD5-5A834A7CCAF1}" presName="sibTrans" presStyleLbl="sibTrans2D1" presStyleIdx="1" presStyleCnt="3"/>
      <dgm:spPr/>
    </dgm:pt>
    <dgm:pt modelId="{6153C513-38A0-4A39-B097-F158BB73E8BF}" type="pres">
      <dgm:prSet presAssocID="{C80D90C0-60EA-4C0B-8AD5-5A834A7CCAF1}" presName="connectorText" presStyleLbl="sibTrans2D1" presStyleIdx="1" presStyleCnt="3"/>
      <dgm:spPr/>
    </dgm:pt>
    <dgm:pt modelId="{5804E38A-F9F6-4CDC-A360-88FF8B58449D}" type="pres">
      <dgm:prSet presAssocID="{3F963AD8-BDB7-404B-BD0E-66D9A12DE29A}" presName="node" presStyleLbl="node1" presStyleIdx="2" presStyleCnt="4" custScaleX="180374">
        <dgm:presLayoutVars>
          <dgm:bulletEnabled val="1"/>
        </dgm:presLayoutVars>
      </dgm:prSet>
      <dgm:spPr/>
    </dgm:pt>
    <dgm:pt modelId="{813044EC-5629-480D-A9F3-89115634ED9E}" type="pres">
      <dgm:prSet presAssocID="{83C48D5E-67E6-469D-971A-D788670DDF4D}" presName="sibTrans" presStyleLbl="sibTrans2D1" presStyleIdx="2" presStyleCnt="3"/>
      <dgm:spPr/>
    </dgm:pt>
    <dgm:pt modelId="{0B02859B-D78B-4C6C-9A48-A91F5F5E92C8}" type="pres">
      <dgm:prSet presAssocID="{83C48D5E-67E6-469D-971A-D788670DDF4D}" presName="connectorText" presStyleLbl="sibTrans2D1" presStyleIdx="2" presStyleCnt="3"/>
      <dgm:spPr/>
    </dgm:pt>
    <dgm:pt modelId="{0CF0AECA-D054-4B69-A09E-70B217F60262}" type="pres">
      <dgm:prSet presAssocID="{44D55E38-C3A9-4B44-8907-CE884078030D}" presName="node" presStyleLbl="node1" presStyleIdx="3" presStyleCnt="4" custScaleX="181816">
        <dgm:presLayoutVars>
          <dgm:bulletEnabled val="1"/>
        </dgm:presLayoutVars>
      </dgm:prSet>
      <dgm:spPr/>
    </dgm:pt>
  </dgm:ptLst>
  <dgm:cxnLst>
    <dgm:cxn modelId="{26138204-BAEF-2543-8C10-D13F51283527}" srcId="{3F963AD8-BDB7-404B-BD0E-66D9A12DE29A}" destId="{443AC908-8777-1245-B2EE-4831A5569AEC}" srcOrd="4" destOrd="0" parTransId="{D03F2B03-1467-EA4D-9D60-2E8DB90CE656}" sibTransId="{0A90D066-C071-104C-BCDD-D69E8E01E5D6}"/>
    <dgm:cxn modelId="{1462A20A-09D6-194D-B313-2B68DEC3F182}" type="presOf" srcId="{352C8B54-F8AA-8943-91F6-4FF8E0FF38C4}" destId="{0CF0AECA-D054-4B69-A09E-70B217F60262}" srcOrd="0" destOrd="3" presId="urn:microsoft.com/office/officeart/2005/8/layout/process1"/>
    <dgm:cxn modelId="{A95C700E-0ABE-E34A-87E0-2437D3D9CE53}" type="presOf" srcId="{443AC908-8777-1245-B2EE-4831A5569AEC}" destId="{5804E38A-F9F6-4CDC-A360-88FF8B58449D}" srcOrd="0" destOrd="5" presId="urn:microsoft.com/office/officeart/2005/8/layout/process1"/>
    <dgm:cxn modelId="{6B993212-CCC6-D64C-985C-07011C8B0865}" srcId="{3F963AD8-BDB7-404B-BD0E-66D9A12DE29A}" destId="{315C1F42-6FA4-0D46-95F4-BD0FDB5896D3}" srcOrd="2" destOrd="0" parTransId="{27854378-BE61-1A4A-9CDE-C542906A46C3}" sibTransId="{D4AFEBDE-C85C-DB42-AEEF-9B8CF48FBDDD}"/>
    <dgm:cxn modelId="{A801EE12-6011-9449-A803-6AFF19A26F25}" srcId="{44D55E38-C3A9-4B44-8907-CE884078030D}" destId="{352C8B54-F8AA-8943-91F6-4FF8E0FF38C4}" srcOrd="2" destOrd="0" parTransId="{B30DAD10-491E-9D44-8691-A9E72079B8BF}" sibTransId="{998CD737-CBC7-1F48-891D-5ED4049CB4A2}"/>
    <dgm:cxn modelId="{DEC1CE14-1FE4-4DD0-97DE-5DB10DD1F7DD}" srcId="{A51ACC2C-AFD6-46BB-A22F-3BADDD43E43F}" destId="{5010CD7E-1726-42CF-B860-A5CEA92761CB}" srcOrd="1" destOrd="0" parTransId="{42557FA4-519A-439A-B305-7F80A0666E35}" sibTransId="{02325FEC-A0F9-4545-92FD-D81D21E32DCF}"/>
    <dgm:cxn modelId="{8137A015-F9A1-4837-8CCD-A6F587BECEE1}" srcId="{A51ACC2C-AFD6-46BB-A22F-3BADDD43E43F}" destId="{4459C828-1193-42B9-B398-4F8F7FB7D680}" srcOrd="6" destOrd="0" parTransId="{7CB088A6-42FE-4492-B151-1315A1385B9A}" sibTransId="{D7E25A6B-6DCA-4AEA-8B40-200C0706C920}"/>
    <dgm:cxn modelId="{21A9001B-5D88-354B-859C-BF4F6BC6B11B}" type="presOf" srcId="{1D1A73AA-163B-4592-B831-B60BBB0DD21E}" destId="{577346FA-0880-4BEC-A5E2-E9F84E1B06FD}" srcOrd="0" destOrd="8" presId="urn:microsoft.com/office/officeart/2005/8/layout/process1"/>
    <dgm:cxn modelId="{6FB07F1B-8452-4DCF-A16D-9ED7CD33AC31}" srcId="{3F963AD8-BDB7-404B-BD0E-66D9A12DE29A}" destId="{3BE16ECB-5CB1-4FE3-A68C-F84FF4C935C6}" srcOrd="0" destOrd="0" parTransId="{A8BBE786-EDD3-4730-83DB-4BD0FA74967B}" sibTransId="{AAD3EBDC-93CF-4939-9AC1-50418D944307}"/>
    <dgm:cxn modelId="{6067DD22-B99D-4DE5-A35F-471E1D48E3D5}" srcId="{A51ACC2C-AFD6-46BB-A22F-3BADDD43E43F}" destId="{D9780079-3A67-4202-BCD8-154A7C825CCD}" srcOrd="2" destOrd="0" parTransId="{AAF8DD90-6D81-4DAE-84A3-A2BF33C4A8DA}" sibTransId="{CA7A4A87-B40C-45B6-B351-F5A70459D585}"/>
    <dgm:cxn modelId="{2560342A-93EF-4B04-A284-D4E8A11B0DD5}" srcId="{7887145C-D024-4FBB-AE72-D56392AEF058}" destId="{CDD02CBC-D652-4513-A65F-17AD82A4C152}" srcOrd="2" destOrd="0" parTransId="{96BE0377-69AE-4DDE-BBFF-9A35FA9E0E5E}" sibTransId="{8F3B1730-9B82-47A1-97C2-7E8B78B8B950}"/>
    <dgm:cxn modelId="{303DB42C-9857-4FFF-B66D-EC66C2329CC2}" srcId="{6C55D2E9-CAD2-48AF-9EF0-1B9D4264B3E2}" destId="{A51ACC2C-AFD6-46BB-A22F-3BADDD43E43F}" srcOrd="0" destOrd="0" parTransId="{7CE1A643-4BC4-4145-8C2D-9E53E076AE36}" sibTransId="{8F71B0D2-34A5-4F95-B8C5-7CB21DA3EB90}"/>
    <dgm:cxn modelId="{0684EE30-D82B-EF47-BE75-9D66FA981ED9}" type="presOf" srcId="{94979E80-C994-44A9-900C-577DB1519E66}" destId="{0CF0AECA-D054-4B69-A09E-70B217F60262}" srcOrd="0" destOrd="5" presId="urn:microsoft.com/office/officeart/2005/8/layout/process1"/>
    <dgm:cxn modelId="{FEAB1A35-190E-5C44-84A3-86BD61DE1B11}" type="presOf" srcId="{D6AB9550-2BA1-4596-B627-0CFB50586B2E}" destId="{577346FA-0880-4BEC-A5E2-E9F84E1B06FD}" srcOrd="0" destOrd="5" presId="urn:microsoft.com/office/officeart/2005/8/layout/process1"/>
    <dgm:cxn modelId="{EA31D839-C874-9545-9F91-71BF0B9447CB}" type="presOf" srcId="{A51ACC2C-AFD6-46BB-A22F-3BADDD43E43F}" destId="{577346FA-0880-4BEC-A5E2-E9F84E1B06FD}" srcOrd="0" destOrd="0" presId="urn:microsoft.com/office/officeart/2005/8/layout/process1"/>
    <dgm:cxn modelId="{D2EECA3F-26B6-4D4A-BA4D-3CE9E570E98A}" srcId="{3F963AD8-BDB7-404B-BD0E-66D9A12DE29A}" destId="{6BE2915F-88A9-FE44-9EFC-36FF11BBDF0D}" srcOrd="1" destOrd="0" parTransId="{6C3547FF-D171-764C-8E52-B383BAC6070C}" sibTransId="{264867BC-9CCC-584A-8784-5627A41019F1}"/>
    <dgm:cxn modelId="{F22B995B-DE2D-CD44-9202-7A2A9B1CDE7A}" type="presOf" srcId="{C80D90C0-60EA-4C0B-8AD5-5A834A7CCAF1}" destId="{7C350E7F-C988-4F13-A48C-E441F0D51D8C}" srcOrd="0" destOrd="0" presId="urn:microsoft.com/office/officeart/2005/8/layout/process1"/>
    <dgm:cxn modelId="{F6CA375F-6529-4366-B6C9-8DE0AC0D01D9}" type="presOf" srcId="{CDD02CBC-D652-4513-A65F-17AD82A4C152}" destId="{F87CB155-D3E0-4EE4-8515-A08AFD4FEF73}" srcOrd="0" destOrd="3" presId="urn:microsoft.com/office/officeart/2005/8/layout/process1"/>
    <dgm:cxn modelId="{681D5D41-3035-B146-A94E-7C879B57EF24}" srcId="{A51ACC2C-AFD6-46BB-A22F-3BADDD43E43F}" destId="{FCDFDE7A-F506-CD45-8A0B-72C48A5B4FCF}" srcOrd="3" destOrd="0" parTransId="{29CAA8AC-E77D-634E-A7A4-A7231CA0E58D}" sibTransId="{AF292DF9-9AC2-1F4D-9E3D-537761720CF3}"/>
    <dgm:cxn modelId="{489C3C44-5DC2-4844-AE03-684DCF444A03}" srcId="{44D55E38-C3A9-4B44-8907-CE884078030D}" destId="{E65D0299-A7DB-6448-9549-B8A48E5302D1}" srcOrd="1" destOrd="0" parTransId="{DD609948-15E3-0142-A67E-B1CED7EEE257}" sibTransId="{72F0D232-8E4E-CF49-A832-E6B5C05AE546}"/>
    <dgm:cxn modelId="{C343EC66-5B5A-F347-A07D-37419178CC92}" type="presOf" srcId="{6C55D2E9-CAD2-48AF-9EF0-1B9D4264B3E2}" destId="{9AF634EC-213D-4111-BBCE-F6C3B75E879B}" srcOrd="0" destOrd="0" presId="urn:microsoft.com/office/officeart/2005/8/layout/process1"/>
    <dgm:cxn modelId="{4AECC14B-253A-3E4D-B499-6A27A33544DB}" type="presOf" srcId="{A9E4AF62-180D-46BA-A6F6-DE22563ED016}" destId="{F87CB155-D3E0-4EE4-8515-A08AFD4FEF73}" srcOrd="0" destOrd="1" presId="urn:microsoft.com/office/officeart/2005/8/layout/process1"/>
    <dgm:cxn modelId="{6B7F2950-C86D-4AE3-90B0-1FBA9BAB63CA}" srcId="{A51ACC2C-AFD6-46BB-A22F-3BADDD43E43F}" destId="{1D1A73AA-163B-4592-B831-B60BBB0DD21E}" srcOrd="7" destOrd="0" parTransId="{64D32951-F2A9-487A-9B2F-9749DCA66BC8}" sibTransId="{4DD05E4B-31C2-40EC-B78A-4370588D54C9}"/>
    <dgm:cxn modelId="{81FAC771-56A6-E74B-B086-3F7401253886}" type="presOf" srcId="{83C48D5E-67E6-469D-971A-D788670DDF4D}" destId="{0B02859B-D78B-4C6C-9A48-A91F5F5E92C8}" srcOrd="1" destOrd="0" presId="urn:microsoft.com/office/officeart/2005/8/layout/process1"/>
    <dgm:cxn modelId="{B7FC5473-2C25-0342-BEC4-D3C10E7CD915}" type="presOf" srcId="{3F963AD8-BDB7-404B-BD0E-66D9A12DE29A}" destId="{5804E38A-F9F6-4CDC-A360-88FF8B58449D}" srcOrd="0" destOrd="0" presId="urn:microsoft.com/office/officeart/2005/8/layout/process1"/>
    <dgm:cxn modelId="{C2DB9353-6C54-604C-A141-CB48AF88AA99}" type="presOf" srcId="{C5725B40-2C28-41A0-B429-83C68FD8A1EE}" destId="{0CF0AECA-D054-4B69-A09E-70B217F60262}" srcOrd="0" destOrd="4" presId="urn:microsoft.com/office/officeart/2005/8/layout/process1"/>
    <dgm:cxn modelId="{2ADDC653-4241-49CA-92EA-898942EAAE41}" srcId="{44D55E38-C3A9-4B44-8907-CE884078030D}" destId="{425516CB-7E3E-4F11-9046-DC2B0F644F78}" srcOrd="5" destOrd="0" parTransId="{D7D6D961-119C-4C52-B9A6-33F797D2A232}" sibTransId="{BC0AE80F-D9FD-4FFE-8278-4B92B4850CFF}"/>
    <dgm:cxn modelId="{D611C774-2406-E143-BD14-A6224EAA9BE7}" type="presOf" srcId="{E65D0299-A7DB-6448-9549-B8A48E5302D1}" destId="{0CF0AECA-D054-4B69-A09E-70B217F60262}" srcOrd="0" destOrd="2" presId="urn:microsoft.com/office/officeart/2005/8/layout/process1"/>
    <dgm:cxn modelId="{FE3B8B75-7421-354B-943A-332B5FE9EE02}" type="presOf" srcId="{8F71B0D2-34A5-4F95-B8C5-7CB21DA3EB90}" destId="{2BC3D502-28C1-46A0-A60F-029A6BCCEB1B}" srcOrd="0" destOrd="0" presId="urn:microsoft.com/office/officeart/2005/8/layout/process1"/>
    <dgm:cxn modelId="{3DA01E77-7A7A-4B35-B4ED-AAECE6DD2941}" srcId="{A51ACC2C-AFD6-46BB-A22F-3BADDD43E43F}" destId="{D6AB9550-2BA1-4596-B627-0CFB50586B2E}" srcOrd="4" destOrd="0" parTransId="{91152E72-F167-4F14-BFF2-9AE2EB30FD94}" sibTransId="{F29D76CD-2D3D-472F-874A-6FD116EF7EEF}"/>
    <dgm:cxn modelId="{48C95078-A009-F34B-B599-88E56696D1D9}" type="presOf" srcId="{4459C828-1193-42B9-B398-4F8F7FB7D680}" destId="{577346FA-0880-4BEC-A5E2-E9F84E1B06FD}" srcOrd="0" destOrd="7" presId="urn:microsoft.com/office/officeart/2005/8/layout/process1"/>
    <dgm:cxn modelId="{180B837B-2F26-4969-9482-BA497F68FB36}" srcId="{6C55D2E9-CAD2-48AF-9EF0-1B9D4264B3E2}" destId="{7887145C-D024-4FBB-AE72-D56392AEF058}" srcOrd="1" destOrd="0" parTransId="{BBF7C26C-9C79-4EC3-BE73-ADBFDE2C4807}" sibTransId="{C80D90C0-60EA-4C0B-8AD5-5A834A7CCAF1}"/>
    <dgm:cxn modelId="{021FBD7C-61D0-2947-90F2-DB5106DAA5B6}" type="presOf" srcId="{315C1F42-6FA4-0D46-95F4-BD0FDB5896D3}" destId="{5804E38A-F9F6-4CDC-A360-88FF8B58449D}" srcOrd="0" destOrd="3" presId="urn:microsoft.com/office/officeart/2005/8/layout/process1"/>
    <dgm:cxn modelId="{0982997E-4C51-8D42-99D4-A11DE7094919}" type="presOf" srcId="{6BE2915F-88A9-FE44-9EFC-36FF11BBDF0D}" destId="{5804E38A-F9F6-4CDC-A360-88FF8B58449D}" srcOrd="0" destOrd="2" presId="urn:microsoft.com/office/officeart/2005/8/layout/process1"/>
    <dgm:cxn modelId="{D356068B-7AE4-4ABA-B0AA-91636E6B8D6C}" srcId="{44D55E38-C3A9-4B44-8907-CE884078030D}" destId="{94979E80-C994-44A9-900C-577DB1519E66}" srcOrd="4" destOrd="0" parTransId="{75EB6B42-39EF-4556-94B9-D63B683F1933}" sibTransId="{B9C8C201-0E86-47B4-B72F-8EDED8AC48DC}"/>
    <dgm:cxn modelId="{D30DC28B-43BE-BA47-8D36-95B240718352}" type="presOf" srcId="{7887145C-D024-4FBB-AE72-D56392AEF058}" destId="{F87CB155-D3E0-4EE4-8515-A08AFD4FEF73}" srcOrd="0" destOrd="0" presId="urn:microsoft.com/office/officeart/2005/8/layout/process1"/>
    <dgm:cxn modelId="{63E9F297-EA74-41ED-B1B5-7637F3779920}" srcId="{7887145C-D024-4FBB-AE72-D56392AEF058}" destId="{DDD4059A-0E10-4589-9498-0440070CB622}" srcOrd="1" destOrd="0" parTransId="{A8D7960C-AF4E-41DB-A556-3388DB535D02}" sibTransId="{99FA3AF4-F2B5-454C-B649-387CD587FB04}"/>
    <dgm:cxn modelId="{DCC7BC9B-63CC-43EB-A140-270A670D1C67}" srcId="{A51ACC2C-AFD6-46BB-A22F-3BADDD43E43F}" destId="{F409EAAA-E2B7-4DC0-B8F8-D97922F80902}" srcOrd="0" destOrd="0" parTransId="{9A4DCA87-099A-4092-9D20-0B51B6B19C79}" sibTransId="{537DC15E-D3A6-4255-9C10-E182541E1F09}"/>
    <dgm:cxn modelId="{C106BA9C-7203-7547-A79C-BA3A1F983F63}" type="presOf" srcId="{C80D90C0-60EA-4C0B-8AD5-5A834A7CCAF1}" destId="{6153C513-38A0-4A39-B097-F158BB73E8BF}" srcOrd="1" destOrd="0" presId="urn:microsoft.com/office/officeart/2005/8/layout/process1"/>
    <dgm:cxn modelId="{FD654B9F-6A14-8C48-A23C-65AD1581061B}" type="presOf" srcId="{29268E15-C41F-DA45-8351-AC2310398117}" destId="{0CF0AECA-D054-4B69-A09E-70B217F60262}" srcOrd="0" destOrd="1" presId="urn:microsoft.com/office/officeart/2005/8/layout/process1"/>
    <dgm:cxn modelId="{669A2AA0-3FA0-43DC-B70F-0AD6159AABB4}" type="presOf" srcId="{5010CD7E-1726-42CF-B860-A5CEA92761CB}" destId="{577346FA-0880-4BEC-A5E2-E9F84E1B06FD}" srcOrd="0" destOrd="2" presId="urn:microsoft.com/office/officeart/2005/8/layout/process1"/>
    <dgm:cxn modelId="{CD5AA1A9-721D-2A41-B8D1-07D26EE4EB04}" srcId="{3F963AD8-BDB7-404B-BD0E-66D9A12DE29A}" destId="{1C3F578B-319B-FF47-99F4-9818CE5F9A34}" srcOrd="3" destOrd="0" parTransId="{250BFA62-D3FC-3741-B736-F5D1A1954684}" sibTransId="{B473308C-B132-5C40-ABDA-E5F531154B1B}"/>
    <dgm:cxn modelId="{D87C3BB1-1E37-40DB-A52D-7D846C048901}" type="presOf" srcId="{DDD4059A-0E10-4589-9498-0440070CB622}" destId="{F87CB155-D3E0-4EE4-8515-A08AFD4FEF73}" srcOrd="0" destOrd="2" presId="urn:microsoft.com/office/officeart/2005/8/layout/process1"/>
    <dgm:cxn modelId="{528F08B4-C916-481D-BE04-5ED4A179A796}" srcId="{A51ACC2C-AFD6-46BB-A22F-3BADDD43E43F}" destId="{1E4C526E-4BB9-4B9F-893E-E8CA0166C9B6}" srcOrd="5" destOrd="0" parTransId="{D898C1F6-DE60-4F16-A66D-B80ACEF65230}" sibTransId="{ECCDF1B3-25C1-4928-94F5-5823607276EE}"/>
    <dgm:cxn modelId="{60C4D7B5-C83F-614D-97F9-0D683FFC3ECB}" type="presOf" srcId="{8F71B0D2-34A5-4F95-B8C5-7CB21DA3EB90}" destId="{928E4903-7471-40C6-B71C-BFABDC44B5D3}" srcOrd="1" destOrd="0" presId="urn:microsoft.com/office/officeart/2005/8/layout/process1"/>
    <dgm:cxn modelId="{78ADD4BB-41D6-4BC3-9E38-B8DAED645B03}" srcId="{7887145C-D024-4FBB-AE72-D56392AEF058}" destId="{A9E4AF62-180D-46BA-A6F6-DE22563ED016}" srcOrd="0" destOrd="0" parTransId="{660049D4-CADA-45C3-9A28-776A29A20D19}" sibTransId="{7C2C4991-2C20-4B12-BA02-416412BC4787}"/>
    <dgm:cxn modelId="{7C5D59C0-8E01-0847-BFFB-880FF440954F}" type="presOf" srcId="{FCDFDE7A-F506-CD45-8A0B-72C48A5B4FCF}" destId="{577346FA-0880-4BEC-A5E2-E9F84E1B06FD}" srcOrd="0" destOrd="4" presId="urn:microsoft.com/office/officeart/2005/8/layout/process1"/>
    <dgm:cxn modelId="{326E1EC9-11E0-4109-8AA7-EE9F07B60D52}" srcId="{6C55D2E9-CAD2-48AF-9EF0-1B9D4264B3E2}" destId="{44D55E38-C3A9-4B44-8907-CE884078030D}" srcOrd="3" destOrd="0" parTransId="{204217BC-30CD-4ADF-ADCC-B28EE45B41E9}" sibTransId="{ED9C3745-6403-4AD5-9331-CF30B9B9BC3B}"/>
    <dgm:cxn modelId="{9E0CCBD0-7782-CA42-B6CD-F30B4C8DD953}" srcId="{44D55E38-C3A9-4B44-8907-CE884078030D}" destId="{29268E15-C41F-DA45-8351-AC2310398117}" srcOrd="0" destOrd="0" parTransId="{F5BAB8BD-B5B1-9944-87C5-12DD3B739A2C}" sibTransId="{20A62530-DB35-9347-8DF0-5375E04A9272}"/>
    <dgm:cxn modelId="{783A45D2-0380-426B-BC60-28754A98C4BC}" srcId="{6C55D2E9-CAD2-48AF-9EF0-1B9D4264B3E2}" destId="{3F963AD8-BDB7-404B-BD0E-66D9A12DE29A}" srcOrd="2" destOrd="0" parTransId="{0595B7E5-C2B4-4690-9D51-121DD8EC39AE}" sibTransId="{83C48D5E-67E6-469D-971A-D788670DDF4D}"/>
    <dgm:cxn modelId="{FF6C58D2-D4B6-4552-83AC-54D3482CD460}" type="presOf" srcId="{F409EAAA-E2B7-4DC0-B8F8-D97922F80902}" destId="{577346FA-0880-4BEC-A5E2-E9F84E1B06FD}" srcOrd="0" destOrd="1" presId="urn:microsoft.com/office/officeart/2005/8/layout/process1"/>
    <dgm:cxn modelId="{8E3CC0D5-B36B-9D4D-A4CF-2B7F74F6DF50}" type="presOf" srcId="{1C3F578B-319B-FF47-99F4-9818CE5F9A34}" destId="{5804E38A-F9F6-4CDC-A360-88FF8B58449D}" srcOrd="0" destOrd="4" presId="urn:microsoft.com/office/officeart/2005/8/layout/process1"/>
    <dgm:cxn modelId="{0476CBDF-F9ED-FF46-AF12-D34B52A8370A}" type="presOf" srcId="{44D55E38-C3A9-4B44-8907-CE884078030D}" destId="{0CF0AECA-D054-4B69-A09E-70B217F60262}" srcOrd="0" destOrd="0" presId="urn:microsoft.com/office/officeart/2005/8/layout/process1"/>
    <dgm:cxn modelId="{2D21EFE0-31A5-FB42-9CDC-152C33BAB970}" type="presOf" srcId="{83C48D5E-67E6-469D-971A-D788670DDF4D}" destId="{813044EC-5629-480D-A9F3-89115634ED9E}" srcOrd="0" destOrd="0" presId="urn:microsoft.com/office/officeart/2005/8/layout/process1"/>
    <dgm:cxn modelId="{C26B47E1-D49D-C34F-9F04-A68B4D8AA219}" type="presOf" srcId="{D9780079-3A67-4202-BCD8-154A7C825CCD}" destId="{577346FA-0880-4BEC-A5E2-E9F84E1B06FD}" srcOrd="0" destOrd="3" presId="urn:microsoft.com/office/officeart/2005/8/layout/process1"/>
    <dgm:cxn modelId="{B6FAC8E8-B671-401B-A309-8E806C69B4E4}" srcId="{44D55E38-C3A9-4B44-8907-CE884078030D}" destId="{C5725B40-2C28-41A0-B429-83C68FD8A1EE}" srcOrd="3" destOrd="0" parTransId="{591D21ED-D8B7-4B10-84D4-D1B411A524F4}" sibTransId="{E76A99D2-D686-4002-B1F1-7B0F98EDF7F6}"/>
    <dgm:cxn modelId="{DC8382F1-2873-44EB-8D7E-551E9E723450}" type="presOf" srcId="{1E4C526E-4BB9-4B9F-893E-E8CA0166C9B6}" destId="{577346FA-0880-4BEC-A5E2-E9F84E1B06FD}" srcOrd="0" destOrd="6" presId="urn:microsoft.com/office/officeart/2005/8/layout/process1"/>
    <dgm:cxn modelId="{60E679F5-F47B-AF44-AD73-28F29297DE6A}" type="presOf" srcId="{3BE16ECB-5CB1-4FE3-A68C-F84FF4C935C6}" destId="{5804E38A-F9F6-4CDC-A360-88FF8B58449D}" srcOrd="0" destOrd="1" presId="urn:microsoft.com/office/officeart/2005/8/layout/process1"/>
    <dgm:cxn modelId="{E1AF02FD-3EC2-5F46-B86E-7FC418399D30}" type="presOf" srcId="{425516CB-7E3E-4F11-9046-DC2B0F644F78}" destId="{0CF0AECA-D054-4B69-A09E-70B217F60262}" srcOrd="0" destOrd="6" presId="urn:microsoft.com/office/officeart/2005/8/layout/process1"/>
    <dgm:cxn modelId="{3A4993E7-B465-8344-8C9E-8CF2BC4333D1}" type="presParOf" srcId="{9AF634EC-213D-4111-BBCE-F6C3B75E879B}" destId="{577346FA-0880-4BEC-A5E2-E9F84E1B06FD}" srcOrd="0" destOrd="0" presId="urn:microsoft.com/office/officeart/2005/8/layout/process1"/>
    <dgm:cxn modelId="{CE854297-EB47-6D49-9D83-433C6F147D75}" type="presParOf" srcId="{9AF634EC-213D-4111-BBCE-F6C3B75E879B}" destId="{2BC3D502-28C1-46A0-A60F-029A6BCCEB1B}" srcOrd="1" destOrd="0" presId="urn:microsoft.com/office/officeart/2005/8/layout/process1"/>
    <dgm:cxn modelId="{751B597F-258C-7B49-A66D-73EEB6316717}" type="presParOf" srcId="{2BC3D502-28C1-46A0-A60F-029A6BCCEB1B}" destId="{928E4903-7471-40C6-B71C-BFABDC44B5D3}" srcOrd="0" destOrd="0" presId="urn:microsoft.com/office/officeart/2005/8/layout/process1"/>
    <dgm:cxn modelId="{6A6FA6BE-88BD-E945-A243-0041CCB3D539}" type="presParOf" srcId="{9AF634EC-213D-4111-BBCE-F6C3B75E879B}" destId="{F87CB155-D3E0-4EE4-8515-A08AFD4FEF73}" srcOrd="2" destOrd="0" presId="urn:microsoft.com/office/officeart/2005/8/layout/process1"/>
    <dgm:cxn modelId="{63385648-10B1-AA40-A06A-2C149252DDC6}" type="presParOf" srcId="{9AF634EC-213D-4111-BBCE-F6C3B75E879B}" destId="{7C350E7F-C988-4F13-A48C-E441F0D51D8C}" srcOrd="3" destOrd="0" presId="urn:microsoft.com/office/officeart/2005/8/layout/process1"/>
    <dgm:cxn modelId="{14FDFDC6-6DCF-CB45-8495-4281374DE48A}" type="presParOf" srcId="{7C350E7F-C988-4F13-A48C-E441F0D51D8C}" destId="{6153C513-38A0-4A39-B097-F158BB73E8BF}" srcOrd="0" destOrd="0" presId="urn:microsoft.com/office/officeart/2005/8/layout/process1"/>
    <dgm:cxn modelId="{FFC2AF22-F335-9E45-80D1-67FE98FB7C1B}" type="presParOf" srcId="{9AF634EC-213D-4111-BBCE-F6C3B75E879B}" destId="{5804E38A-F9F6-4CDC-A360-88FF8B58449D}" srcOrd="4" destOrd="0" presId="urn:microsoft.com/office/officeart/2005/8/layout/process1"/>
    <dgm:cxn modelId="{9AC989A7-15E8-344B-B184-BB26C8E69D56}" type="presParOf" srcId="{9AF634EC-213D-4111-BBCE-F6C3B75E879B}" destId="{813044EC-5629-480D-A9F3-89115634ED9E}" srcOrd="5" destOrd="0" presId="urn:microsoft.com/office/officeart/2005/8/layout/process1"/>
    <dgm:cxn modelId="{10B9EF0D-7767-354B-BD97-50E73DCC2ECB}" type="presParOf" srcId="{813044EC-5629-480D-A9F3-89115634ED9E}" destId="{0B02859B-D78B-4C6C-9A48-A91F5F5E92C8}" srcOrd="0" destOrd="0" presId="urn:microsoft.com/office/officeart/2005/8/layout/process1"/>
    <dgm:cxn modelId="{83BD9DAA-5335-7A4C-85E3-1A7D5B5D4754}" type="presParOf" srcId="{9AF634EC-213D-4111-BBCE-F6C3B75E879B}" destId="{0CF0AECA-D054-4B69-A09E-70B217F60262}"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64E18B-B309-42E5-B909-1B6D44FAB364}"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9F3F7B5E-B35B-46A4-9B0D-C9E86F901E7C}">
      <dgm:prSet phldrT="[Text]"/>
      <dgm:spPr/>
      <dgm:t>
        <a:bodyPr/>
        <a:lstStyle/>
        <a:p>
          <a:r>
            <a:rPr lang="en-US" dirty="0"/>
            <a:t>Consultants</a:t>
          </a:r>
        </a:p>
      </dgm:t>
    </dgm:pt>
    <dgm:pt modelId="{E8F20FBF-BB77-4B48-95C9-5B7BB9E88612}" type="parTrans" cxnId="{A5BEF391-114B-442A-93D7-6DB15159940D}">
      <dgm:prSet/>
      <dgm:spPr/>
      <dgm:t>
        <a:bodyPr/>
        <a:lstStyle/>
        <a:p>
          <a:endParaRPr lang="en-US"/>
        </a:p>
      </dgm:t>
    </dgm:pt>
    <dgm:pt modelId="{3D2333CE-AF16-4EE4-82EB-F38296B058F3}" type="sibTrans" cxnId="{A5BEF391-114B-442A-93D7-6DB15159940D}">
      <dgm:prSet/>
      <dgm:spPr/>
      <dgm:t>
        <a:bodyPr/>
        <a:lstStyle/>
        <a:p>
          <a:endParaRPr lang="en-US"/>
        </a:p>
      </dgm:t>
    </dgm:pt>
    <dgm:pt modelId="{9482AACD-8AF5-442F-B513-6BD848E2A2DE}">
      <dgm:prSet phldrT="[Text]"/>
      <dgm:spPr/>
      <dgm:t>
        <a:bodyPr/>
        <a:lstStyle/>
        <a:p>
          <a:r>
            <a:rPr lang="en-US" dirty="0"/>
            <a:t>Outline &amp; Manage the Process</a:t>
          </a:r>
        </a:p>
      </dgm:t>
    </dgm:pt>
    <dgm:pt modelId="{32A549A4-6C2C-446F-9792-1C1D19D635C9}" type="parTrans" cxnId="{282D92A2-73AB-4DA4-AACD-F1BD015D7BB9}">
      <dgm:prSet/>
      <dgm:spPr/>
      <dgm:t>
        <a:bodyPr/>
        <a:lstStyle/>
        <a:p>
          <a:endParaRPr lang="en-US"/>
        </a:p>
      </dgm:t>
    </dgm:pt>
    <dgm:pt modelId="{BCF06947-9538-4BBA-A100-5A3A9D25FABC}" type="sibTrans" cxnId="{282D92A2-73AB-4DA4-AACD-F1BD015D7BB9}">
      <dgm:prSet/>
      <dgm:spPr/>
      <dgm:t>
        <a:bodyPr/>
        <a:lstStyle/>
        <a:p>
          <a:endParaRPr lang="en-US"/>
        </a:p>
      </dgm:t>
    </dgm:pt>
    <dgm:pt modelId="{EC206E13-C176-424D-A09C-FDCB1E24C3DE}">
      <dgm:prSet phldrT="[Text]"/>
      <dgm:spPr/>
      <dgm:t>
        <a:bodyPr/>
        <a:lstStyle/>
        <a:p>
          <a:r>
            <a:rPr lang="en-US" dirty="0"/>
            <a:t>Draft Prospectus &amp; Study Documents</a:t>
          </a:r>
        </a:p>
      </dgm:t>
    </dgm:pt>
    <dgm:pt modelId="{42966E8F-2EA6-4D70-831E-E37948CFCE43}" type="parTrans" cxnId="{9EAA4CCD-CA74-4CB8-B604-52BE5F608B4F}">
      <dgm:prSet/>
      <dgm:spPr/>
      <dgm:t>
        <a:bodyPr/>
        <a:lstStyle/>
        <a:p>
          <a:endParaRPr lang="en-US"/>
        </a:p>
      </dgm:t>
    </dgm:pt>
    <dgm:pt modelId="{58C98E01-5AC8-431E-BAD4-B7F65B87531C}" type="sibTrans" cxnId="{9EAA4CCD-CA74-4CB8-B604-52BE5F608B4F}">
      <dgm:prSet/>
      <dgm:spPr/>
      <dgm:t>
        <a:bodyPr/>
        <a:lstStyle/>
        <a:p>
          <a:endParaRPr lang="en-US"/>
        </a:p>
      </dgm:t>
    </dgm:pt>
    <dgm:pt modelId="{2F5188F8-6D2B-4393-A4BC-C156F192DCDD}">
      <dgm:prSet phldrT="[Text]"/>
      <dgm:spPr/>
      <dgm:t>
        <a:bodyPr/>
        <a:lstStyle/>
        <a:p>
          <a:r>
            <a:rPr lang="en-US" dirty="0"/>
            <a:t>Staff</a:t>
          </a:r>
        </a:p>
      </dgm:t>
    </dgm:pt>
    <dgm:pt modelId="{209579DD-570A-4C10-93EC-7E9EB0AC441E}" type="parTrans" cxnId="{B29D057F-FCEF-4B53-8288-709A7D9D3913}">
      <dgm:prSet/>
      <dgm:spPr/>
      <dgm:t>
        <a:bodyPr/>
        <a:lstStyle/>
        <a:p>
          <a:endParaRPr lang="en-US"/>
        </a:p>
      </dgm:t>
    </dgm:pt>
    <dgm:pt modelId="{788B8C31-AA87-49B0-96B8-C280F79888BA}" type="sibTrans" cxnId="{B29D057F-FCEF-4B53-8288-709A7D9D3913}">
      <dgm:prSet/>
      <dgm:spPr/>
      <dgm:t>
        <a:bodyPr/>
        <a:lstStyle/>
        <a:p>
          <a:endParaRPr lang="en-US"/>
        </a:p>
      </dgm:t>
    </dgm:pt>
    <dgm:pt modelId="{793F45E9-5730-48F1-B3F4-C8C9D60F91F3}">
      <dgm:prSet phldrT="[Text]"/>
      <dgm:spPr/>
      <dgm:t>
        <a:bodyPr/>
        <a:lstStyle/>
        <a:p>
          <a:r>
            <a:rPr lang="en-US" dirty="0"/>
            <a:t>Articulate Mission, Goals and Vision.</a:t>
          </a:r>
        </a:p>
      </dgm:t>
    </dgm:pt>
    <dgm:pt modelId="{13B63895-B1B6-4482-B77F-3F34E08BAADA}" type="parTrans" cxnId="{8A9C9AAD-0FBD-4501-9108-0C9593B326D2}">
      <dgm:prSet/>
      <dgm:spPr/>
      <dgm:t>
        <a:bodyPr/>
        <a:lstStyle/>
        <a:p>
          <a:endParaRPr lang="en-US"/>
        </a:p>
      </dgm:t>
    </dgm:pt>
    <dgm:pt modelId="{0A3346D9-A123-4CE3-918D-37549D96DF6D}" type="sibTrans" cxnId="{8A9C9AAD-0FBD-4501-9108-0C9593B326D2}">
      <dgm:prSet/>
      <dgm:spPr/>
      <dgm:t>
        <a:bodyPr/>
        <a:lstStyle/>
        <a:p>
          <a:endParaRPr lang="en-US"/>
        </a:p>
      </dgm:t>
    </dgm:pt>
    <dgm:pt modelId="{812292FC-451E-4EC5-858C-23C8CA24B374}">
      <dgm:prSet phldrT="[Text]"/>
      <dgm:spPr/>
      <dgm:t>
        <a:bodyPr/>
        <a:lstStyle/>
        <a:p>
          <a:r>
            <a:rPr lang="en-US" dirty="0"/>
            <a:t>Assist with Prospectus &amp; Study Documents</a:t>
          </a:r>
        </a:p>
      </dgm:t>
    </dgm:pt>
    <dgm:pt modelId="{A963F19B-FCD4-41ED-92D2-B406AF18634D}" type="parTrans" cxnId="{2B4B74CF-899F-4DD2-B947-EBB6D0EDA855}">
      <dgm:prSet/>
      <dgm:spPr/>
      <dgm:t>
        <a:bodyPr/>
        <a:lstStyle/>
        <a:p>
          <a:endParaRPr lang="en-US"/>
        </a:p>
      </dgm:t>
    </dgm:pt>
    <dgm:pt modelId="{46C62F8A-68B9-4807-8239-ACBC5BFE78C5}" type="sibTrans" cxnId="{2B4B74CF-899F-4DD2-B947-EBB6D0EDA855}">
      <dgm:prSet/>
      <dgm:spPr/>
      <dgm:t>
        <a:bodyPr/>
        <a:lstStyle/>
        <a:p>
          <a:endParaRPr lang="en-US"/>
        </a:p>
      </dgm:t>
    </dgm:pt>
    <dgm:pt modelId="{580E6ED6-9381-4328-9CD8-B0453B33E620}">
      <dgm:prSet phldrT="[Text]"/>
      <dgm:spPr/>
      <dgm:t>
        <a:bodyPr/>
        <a:lstStyle/>
        <a:p>
          <a:r>
            <a:rPr lang="en-US" dirty="0"/>
            <a:t>Board</a:t>
          </a:r>
        </a:p>
      </dgm:t>
    </dgm:pt>
    <dgm:pt modelId="{49632AB0-E9C0-4A8A-8666-E24FB2376B26}" type="parTrans" cxnId="{35EA85A1-BE71-457D-9C54-AFFDD74BA8A3}">
      <dgm:prSet/>
      <dgm:spPr/>
      <dgm:t>
        <a:bodyPr/>
        <a:lstStyle/>
        <a:p>
          <a:endParaRPr lang="en-US"/>
        </a:p>
      </dgm:t>
    </dgm:pt>
    <dgm:pt modelId="{E203CEEB-3FA0-4EC9-BACE-D7473C264392}" type="sibTrans" cxnId="{35EA85A1-BE71-457D-9C54-AFFDD74BA8A3}">
      <dgm:prSet/>
      <dgm:spPr/>
      <dgm:t>
        <a:bodyPr/>
        <a:lstStyle/>
        <a:p>
          <a:endParaRPr lang="en-US"/>
        </a:p>
      </dgm:t>
    </dgm:pt>
    <dgm:pt modelId="{DE5FB2D1-EBB9-4EC4-AD2D-9E40888AF8A3}">
      <dgm:prSet phldrT="[Text]"/>
      <dgm:spPr/>
      <dgm:t>
        <a:bodyPr/>
        <a:lstStyle/>
        <a:p>
          <a:r>
            <a:rPr lang="en-US" dirty="0"/>
            <a:t>Share Personal Views on Mission &amp; Vision</a:t>
          </a:r>
        </a:p>
      </dgm:t>
    </dgm:pt>
    <dgm:pt modelId="{98FE7A31-33E4-4A92-A736-BE3B5BADA8C9}" type="parTrans" cxnId="{4BBD5D3A-8E42-427A-B0EC-E5DAEF03C3A3}">
      <dgm:prSet/>
      <dgm:spPr/>
      <dgm:t>
        <a:bodyPr/>
        <a:lstStyle/>
        <a:p>
          <a:endParaRPr lang="en-US"/>
        </a:p>
      </dgm:t>
    </dgm:pt>
    <dgm:pt modelId="{B3C1DA65-AEA3-4855-B880-F00DB0B9FACF}" type="sibTrans" cxnId="{4BBD5D3A-8E42-427A-B0EC-E5DAEF03C3A3}">
      <dgm:prSet/>
      <dgm:spPr/>
      <dgm:t>
        <a:bodyPr/>
        <a:lstStyle/>
        <a:p>
          <a:endParaRPr lang="en-US"/>
        </a:p>
      </dgm:t>
    </dgm:pt>
    <dgm:pt modelId="{BF026E7B-5451-4285-859B-FF5FAC8E53BD}">
      <dgm:prSet phldrT="[Text]"/>
      <dgm:spPr/>
      <dgm:t>
        <a:bodyPr/>
        <a:lstStyle/>
        <a:p>
          <a:r>
            <a:rPr lang="en-US" dirty="0"/>
            <a:t>Identify Potential </a:t>
          </a:r>
          <a:r>
            <a:rPr lang="en-US"/>
            <a:t>Study Participants</a:t>
          </a:r>
          <a:endParaRPr lang="en-US" dirty="0"/>
        </a:p>
      </dgm:t>
    </dgm:pt>
    <dgm:pt modelId="{251063FE-831D-469F-8564-FB9799037737}" type="parTrans" cxnId="{CF57BDF6-BC3F-49B0-A43D-19F243CBA262}">
      <dgm:prSet/>
      <dgm:spPr/>
      <dgm:t>
        <a:bodyPr/>
        <a:lstStyle/>
        <a:p>
          <a:endParaRPr lang="en-US"/>
        </a:p>
      </dgm:t>
    </dgm:pt>
    <dgm:pt modelId="{6B05EE45-8DA8-4924-AFCC-212E937DC663}" type="sibTrans" cxnId="{CF57BDF6-BC3F-49B0-A43D-19F243CBA262}">
      <dgm:prSet/>
      <dgm:spPr/>
      <dgm:t>
        <a:bodyPr/>
        <a:lstStyle/>
        <a:p>
          <a:endParaRPr lang="en-US"/>
        </a:p>
      </dgm:t>
    </dgm:pt>
    <dgm:pt modelId="{0C026D3D-172E-45C6-8857-D3460AAF19EC}">
      <dgm:prSet/>
      <dgm:spPr/>
      <dgm:t>
        <a:bodyPr/>
        <a:lstStyle/>
        <a:p>
          <a:r>
            <a:rPr lang="en-US" dirty="0"/>
            <a:t>Conduct Interviews</a:t>
          </a:r>
        </a:p>
      </dgm:t>
    </dgm:pt>
    <dgm:pt modelId="{EF900BCF-4E97-4765-8042-F09759C6A1AB}" type="parTrans" cxnId="{284A6212-2A07-49AE-B1D2-6D8FBBC6D8F8}">
      <dgm:prSet/>
      <dgm:spPr/>
      <dgm:t>
        <a:bodyPr/>
        <a:lstStyle/>
        <a:p>
          <a:endParaRPr lang="en-US"/>
        </a:p>
      </dgm:t>
    </dgm:pt>
    <dgm:pt modelId="{FEB1C984-8336-4AFC-BF69-58C8D009AA53}" type="sibTrans" cxnId="{284A6212-2A07-49AE-B1D2-6D8FBBC6D8F8}">
      <dgm:prSet/>
      <dgm:spPr/>
      <dgm:t>
        <a:bodyPr/>
        <a:lstStyle/>
        <a:p>
          <a:endParaRPr lang="en-US"/>
        </a:p>
      </dgm:t>
    </dgm:pt>
    <dgm:pt modelId="{388DD0F5-9FD4-4907-898B-8A1CFC418BB5}">
      <dgm:prSet/>
      <dgm:spPr/>
      <dgm:t>
        <a:bodyPr/>
        <a:lstStyle/>
        <a:p>
          <a:r>
            <a:rPr lang="en-US" dirty="0"/>
            <a:t>Analyze Data, Write &amp; Present Findings</a:t>
          </a:r>
        </a:p>
      </dgm:t>
    </dgm:pt>
    <dgm:pt modelId="{B84A8A7C-49C5-4720-BBF7-4AE5AD832A0C}" type="parTrans" cxnId="{85FCD024-315B-492C-B3A8-42857470145F}">
      <dgm:prSet/>
      <dgm:spPr/>
      <dgm:t>
        <a:bodyPr/>
        <a:lstStyle/>
        <a:p>
          <a:endParaRPr lang="en-US"/>
        </a:p>
      </dgm:t>
    </dgm:pt>
    <dgm:pt modelId="{A5544B27-2EED-45A2-B101-EB99DC21540B}" type="sibTrans" cxnId="{85FCD024-315B-492C-B3A8-42857470145F}">
      <dgm:prSet/>
      <dgm:spPr/>
      <dgm:t>
        <a:bodyPr/>
        <a:lstStyle/>
        <a:p>
          <a:endParaRPr lang="en-US"/>
        </a:p>
      </dgm:t>
    </dgm:pt>
    <dgm:pt modelId="{5BF5F4D6-0968-48EF-A75C-19A3BD2F2B88}">
      <dgm:prSet/>
      <dgm:spPr/>
      <dgm:t>
        <a:bodyPr/>
        <a:lstStyle/>
        <a:p>
          <a:r>
            <a:rPr lang="en-US" dirty="0"/>
            <a:t>Identify Study  Participants, Schedule &amp; Manage Interviews</a:t>
          </a:r>
        </a:p>
      </dgm:t>
    </dgm:pt>
    <dgm:pt modelId="{4BF8E3B9-19BF-4F21-8195-55039A668A1B}" type="parTrans" cxnId="{BB3402E1-5BDD-497C-BAF6-BDA074209136}">
      <dgm:prSet/>
      <dgm:spPr/>
      <dgm:t>
        <a:bodyPr/>
        <a:lstStyle/>
        <a:p>
          <a:endParaRPr lang="en-US"/>
        </a:p>
      </dgm:t>
    </dgm:pt>
    <dgm:pt modelId="{2C1BDF7D-E17B-4923-9AA2-F023148F2EA8}" type="sibTrans" cxnId="{BB3402E1-5BDD-497C-BAF6-BDA074209136}">
      <dgm:prSet/>
      <dgm:spPr/>
      <dgm:t>
        <a:bodyPr/>
        <a:lstStyle/>
        <a:p>
          <a:endParaRPr lang="en-US"/>
        </a:p>
      </dgm:t>
    </dgm:pt>
    <dgm:pt modelId="{C622796E-D284-48D3-85B7-9A231F1F11A7}">
      <dgm:prSet/>
      <dgm:spPr/>
      <dgm:t>
        <a:bodyPr/>
        <a:lstStyle/>
        <a:p>
          <a:r>
            <a:rPr lang="en-US" dirty="0"/>
            <a:t>Review and Participate in Study Review &amp; Findings </a:t>
          </a:r>
        </a:p>
      </dgm:t>
    </dgm:pt>
    <dgm:pt modelId="{60D14559-1148-4D98-B4EF-6798503D9A64}" type="parTrans" cxnId="{BCB59CA4-FB26-47F0-9DDB-BF98DCE2397B}">
      <dgm:prSet/>
      <dgm:spPr/>
      <dgm:t>
        <a:bodyPr/>
        <a:lstStyle/>
        <a:p>
          <a:endParaRPr lang="en-US"/>
        </a:p>
      </dgm:t>
    </dgm:pt>
    <dgm:pt modelId="{D9795072-DEA3-4ED3-A421-701B356974DB}" type="sibTrans" cxnId="{BCB59CA4-FB26-47F0-9DDB-BF98DCE2397B}">
      <dgm:prSet/>
      <dgm:spPr/>
      <dgm:t>
        <a:bodyPr/>
        <a:lstStyle/>
        <a:p>
          <a:endParaRPr lang="en-US"/>
        </a:p>
      </dgm:t>
    </dgm:pt>
    <dgm:pt modelId="{B771817A-26F4-4226-A3B3-121CE29A4EF8}">
      <dgm:prSet/>
      <dgm:spPr/>
      <dgm:t>
        <a:bodyPr/>
        <a:lstStyle/>
        <a:p>
          <a:r>
            <a:rPr lang="en-US" dirty="0"/>
            <a:t>Study Interviewee</a:t>
          </a:r>
        </a:p>
      </dgm:t>
    </dgm:pt>
    <dgm:pt modelId="{8D953F46-4C11-4464-9232-1214C5FC4E10}" type="parTrans" cxnId="{17CF0141-4E50-4B4F-A023-4E897AC77604}">
      <dgm:prSet/>
      <dgm:spPr/>
      <dgm:t>
        <a:bodyPr/>
        <a:lstStyle/>
        <a:p>
          <a:endParaRPr lang="en-US"/>
        </a:p>
      </dgm:t>
    </dgm:pt>
    <dgm:pt modelId="{BA696558-473F-4658-A7D3-9F43583D9E52}" type="sibTrans" cxnId="{17CF0141-4E50-4B4F-A023-4E897AC77604}">
      <dgm:prSet/>
      <dgm:spPr/>
      <dgm:t>
        <a:bodyPr/>
        <a:lstStyle/>
        <a:p>
          <a:endParaRPr lang="en-US"/>
        </a:p>
      </dgm:t>
    </dgm:pt>
    <dgm:pt modelId="{3F02EFD5-3687-4C8F-BD61-02F2BC85E916}">
      <dgm:prSet/>
      <dgm:spPr/>
      <dgm:t>
        <a:bodyPr/>
        <a:lstStyle/>
        <a:p>
          <a:r>
            <a:rPr lang="en-US"/>
            <a:t>Review and Participate in Study Review &amp; Findings </a:t>
          </a:r>
          <a:endParaRPr lang="en-US" dirty="0"/>
        </a:p>
      </dgm:t>
    </dgm:pt>
    <dgm:pt modelId="{60C9324D-0CF3-4044-BB24-770EBC2D693B}" type="parTrans" cxnId="{B4B17C8A-87E2-410F-BEA9-BC2D4796D6C1}">
      <dgm:prSet/>
      <dgm:spPr/>
      <dgm:t>
        <a:bodyPr/>
        <a:lstStyle/>
        <a:p>
          <a:endParaRPr lang="en-US"/>
        </a:p>
      </dgm:t>
    </dgm:pt>
    <dgm:pt modelId="{FCBC7173-9701-41F4-BD27-397592B08782}" type="sibTrans" cxnId="{B4B17C8A-87E2-410F-BEA9-BC2D4796D6C1}">
      <dgm:prSet/>
      <dgm:spPr/>
      <dgm:t>
        <a:bodyPr/>
        <a:lstStyle/>
        <a:p>
          <a:endParaRPr lang="en-US"/>
        </a:p>
      </dgm:t>
    </dgm:pt>
    <dgm:pt modelId="{9B1D721D-5363-419E-8F87-3BEAEB5FF400}" type="pres">
      <dgm:prSet presAssocID="{9064E18B-B309-42E5-B909-1B6D44FAB364}" presName="theList" presStyleCnt="0">
        <dgm:presLayoutVars>
          <dgm:dir/>
          <dgm:animLvl val="lvl"/>
          <dgm:resizeHandles val="exact"/>
        </dgm:presLayoutVars>
      </dgm:prSet>
      <dgm:spPr/>
    </dgm:pt>
    <dgm:pt modelId="{7462B37E-C55A-452A-BCEE-61A698A84AFF}" type="pres">
      <dgm:prSet presAssocID="{9F3F7B5E-B35B-46A4-9B0D-C9E86F901E7C}" presName="compNode" presStyleCnt="0"/>
      <dgm:spPr/>
    </dgm:pt>
    <dgm:pt modelId="{6363396C-A9B9-4042-A9D3-30298A31E73F}" type="pres">
      <dgm:prSet presAssocID="{9F3F7B5E-B35B-46A4-9B0D-C9E86F901E7C}" presName="aNode" presStyleLbl="bgShp" presStyleIdx="0" presStyleCnt="3"/>
      <dgm:spPr/>
    </dgm:pt>
    <dgm:pt modelId="{D14CCB61-4CC1-472C-8652-219340AA7411}" type="pres">
      <dgm:prSet presAssocID="{9F3F7B5E-B35B-46A4-9B0D-C9E86F901E7C}" presName="textNode" presStyleLbl="bgShp" presStyleIdx="0" presStyleCnt="3"/>
      <dgm:spPr/>
    </dgm:pt>
    <dgm:pt modelId="{B16DFED3-D315-480F-B4A8-FAB4C4848838}" type="pres">
      <dgm:prSet presAssocID="{9F3F7B5E-B35B-46A4-9B0D-C9E86F901E7C}" presName="compChildNode" presStyleCnt="0"/>
      <dgm:spPr/>
    </dgm:pt>
    <dgm:pt modelId="{CDE0CDE8-7729-4ED5-BB55-AA32B1B14895}" type="pres">
      <dgm:prSet presAssocID="{9F3F7B5E-B35B-46A4-9B0D-C9E86F901E7C}" presName="theInnerList" presStyleCnt="0"/>
      <dgm:spPr/>
    </dgm:pt>
    <dgm:pt modelId="{48F734BE-FBC0-4D9F-B2DD-CE9E87042FBF}" type="pres">
      <dgm:prSet presAssocID="{9482AACD-8AF5-442F-B513-6BD848E2A2DE}" presName="childNode" presStyleLbl="node1" presStyleIdx="0" presStyleCnt="12">
        <dgm:presLayoutVars>
          <dgm:bulletEnabled val="1"/>
        </dgm:presLayoutVars>
      </dgm:prSet>
      <dgm:spPr/>
    </dgm:pt>
    <dgm:pt modelId="{14366BAD-07DB-4466-8CD2-8848E98A1F07}" type="pres">
      <dgm:prSet presAssocID="{9482AACD-8AF5-442F-B513-6BD848E2A2DE}" presName="aSpace2" presStyleCnt="0"/>
      <dgm:spPr/>
    </dgm:pt>
    <dgm:pt modelId="{EB682E49-0BB0-4FC9-A6DC-60EEDBBE7288}" type="pres">
      <dgm:prSet presAssocID="{EC206E13-C176-424D-A09C-FDCB1E24C3DE}" presName="childNode" presStyleLbl="node1" presStyleIdx="1" presStyleCnt="12">
        <dgm:presLayoutVars>
          <dgm:bulletEnabled val="1"/>
        </dgm:presLayoutVars>
      </dgm:prSet>
      <dgm:spPr/>
    </dgm:pt>
    <dgm:pt modelId="{BD4403BC-18E5-441F-9688-28D057B5CCE7}" type="pres">
      <dgm:prSet presAssocID="{EC206E13-C176-424D-A09C-FDCB1E24C3DE}" presName="aSpace2" presStyleCnt="0"/>
      <dgm:spPr/>
    </dgm:pt>
    <dgm:pt modelId="{44C4443A-3201-4E87-9C45-C6A5CEB5228B}" type="pres">
      <dgm:prSet presAssocID="{0C026D3D-172E-45C6-8857-D3460AAF19EC}" presName="childNode" presStyleLbl="node1" presStyleIdx="2" presStyleCnt="12">
        <dgm:presLayoutVars>
          <dgm:bulletEnabled val="1"/>
        </dgm:presLayoutVars>
      </dgm:prSet>
      <dgm:spPr/>
    </dgm:pt>
    <dgm:pt modelId="{03570957-6DAC-41C1-8A13-2EAD628F5D74}" type="pres">
      <dgm:prSet presAssocID="{0C026D3D-172E-45C6-8857-D3460AAF19EC}" presName="aSpace2" presStyleCnt="0"/>
      <dgm:spPr/>
    </dgm:pt>
    <dgm:pt modelId="{F33FEF72-453C-4073-AAAC-099176F79F75}" type="pres">
      <dgm:prSet presAssocID="{388DD0F5-9FD4-4907-898B-8A1CFC418BB5}" presName="childNode" presStyleLbl="node1" presStyleIdx="3" presStyleCnt="12">
        <dgm:presLayoutVars>
          <dgm:bulletEnabled val="1"/>
        </dgm:presLayoutVars>
      </dgm:prSet>
      <dgm:spPr/>
    </dgm:pt>
    <dgm:pt modelId="{40F6AFDE-0526-4A38-9213-7CEF15F261B7}" type="pres">
      <dgm:prSet presAssocID="{9F3F7B5E-B35B-46A4-9B0D-C9E86F901E7C}" presName="aSpace" presStyleCnt="0"/>
      <dgm:spPr/>
    </dgm:pt>
    <dgm:pt modelId="{16E2C3C0-B522-499E-A932-8D6CC4A6DB7E}" type="pres">
      <dgm:prSet presAssocID="{2F5188F8-6D2B-4393-A4BC-C156F192DCDD}" presName="compNode" presStyleCnt="0"/>
      <dgm:spPr/>
    </dgm:pt>
    <dgm:pt modelId="{41D2C729-99B6-4C92-977C-5B695F2363F4}" type="pres">
      <dgm:prSet presAssocID="{2F5188F8-6D2B-4393-A4BC-C156F192DCDD}" presName="aNode" presStyleLbl="bgShp" presStyleIdx="1" presStyleCnt="3"/>
      <dgm:spPr/>
    </dgm:pt>
    <dgm:pt modelId="{F2A835BF-B7E1-4D9C-9C92-B769F119165E}" type="pres">
      <dgm:prSet presAssocID="{2F5188F8-6D2B-4393-A4BC-C156F192DCDD}" presName="textNode" presStyleLbl="bgShp" presStyleIdx="1" presStyleCnt="3"/>
      <dgm:spPr/>
    </dgm:pt>
    <dgm:pt modelId="{71C887F2-23F7-4E6A-9A1A-E2D8F4B6E16C}" type="pres">
      <dgm:prSet presAssocID="{2F5188F8-6D2B-4393-A4BC-C156F192DCDD}" presName="compChildNode" presStyleCnt="0"/>
      <dgm:spPr/>
    </dgm:pt>
    <dgm:pt modelId="{8C8A390C-5194-44A5-B0FE-600A517EB209}" type="pres">
      <dgm:prSet presAssocID="{2F5188F8-6D2B-4393-A4BC-C156F192DCDD}" presName="theInnerList" presStyleCnt="0"/>
      <dgm:spPr/>
    </dgm:pt>
    <dgm:pt modelId="{D02E1374-D17B-4A50-ABB5-82122E08F9D1}" type="pres">
      <dgm:prSet presAssocID="{793F45E9-5730-48F1-B3F4-C8C9D60F91F3}" presName="childNode" presStyleLbl="node1" presStyleIdx="4" presStyleCnt="12">
        <dgm:presLayoutVars>
          <dgm:bulletEnabled val="1"/>
        </dgm:presLayoutVars>
      </dgm:prSet>
      <dgm:spPr/>
    </dgm:pt>
    <dgm:pt modelId="{F4BBD416-DBEA-4957-AD05-1C7D1EF0EC33}" type="pres">
      <dgm:prSet presAssocID="{793F45E9-5730-48F1-B3F4-C8C9D60F91F3}" presName="aSpace2" presStyleCnt="0"/>
      <dgm:spPr/>
    </dgm:pt>
    <dgm:pt modelId="{C33757EE-DDE5-479B-94E7-DA7202457F6B}" type="pres">
      <dgm:prSet presAssocID="{812292FC-451E-4EC5-858C-23C8CA24B374}" presName="childNode" presStyleLbl="node1" presStyleIdx="5" presStyleCnt="12">
        <dgm:presLayoutVars>
          <dgm:bulletEnabled val="1"/>
        </dgm:presLayoutVars>
      </dgm:prSet>
      <dgm:spPr/>
    </dgm:pt>
    <dgm:pt modelId="{68170835-0985-4CA8-9BBC-AF5202CFAC55}" type="pres">
      <dgm:prSet presAssocID="{812292FC-451E-4EC5-858C-23C8CA24B374}" presName="aSpace2" presStyleCnt="0"/>
      <dgm:spPr/>
    </dgm:pt>
    <dgm:pt modelId="{C617C1B4-9AC9-42DA-B96B-EB0BBF19AA0D}" type="pres">
      <dgm:prSet presAssocID="{5BF5F4D6-0968-48EF-A75C-19A3BD2F2B88}" presName="childNode" presStyleLbl="node1" presStyleIdx="6" presStyleCnt="12">
        <dgm:presLayoutVars>
          <dgm:bulletEnabled val="1"/>
        </dgm:presLayoutVars>
      </dgm:prSet>
      <dgm:spPr/>
    </dgm:pt>
    <dgm:pt modelId="{ADD076F1-D42A-4876-9116-260802200289}" type="pres">
      <dgm:prSet presAssocID="{5BF5F4D6-0968-48EF-A75C-19A3BD2F2B88}" presName="aSpace2" presStyleCnt="0"/>
      <dgm:spPr/>
    </dgm:pt>
    <dgm:pt modelId="{9375327C-71F4-4FD3-9400-F2BA402F39EE}" type="pres">
      <dgm:prSet presAssocID="{C622796E-D284-48D3-85B7-9A231F1F11A7}" presName="childNode" presStyleLbl="node1" presStyleIdx="7" presStyleCnt="12">
        <dgm:presLayoutVars>
          <dgm:bulletEnabled val="1"/>
        </dgm:presLayoutVars>
      </dgm:prSet>
      <dgm:spPr/>
    </dgm:pt>
    <dgm:pt modelId="{411C072F-BB47-4BF6-86D2-EC6B0466EB97}" type="pres">
      <dgm:prSet presAssocID="{2F5188F8-6D2B-4393-A4BC-C156F192DCDD}" presName="aSpace" presStyleCnt="0"/>
      <dgm:spPr/>
    </dgm:pt>
    <dgm:pt modelId="{350AD1F8-7C3F-43AF-802D-7A8835CD8384}" type="pres">
      <dgm:prSet presAssocID="{580E6ED6-9381-4328-9CD8-B0453B33E620}" presName="compNode" presStyleCnt="0"/>
      <dgm:spPr/>
    </dgm:pt>
    <dgm:pt modelId="{A994A301-6DF0-46CA-BA83-20EF6D554580}" type="pres">
      <dgm:prSet presAssocID="{580E6ED6-9381-4328-9CD8-B0453B33E620}" presName="aNode" presStyleLbl="bgShp" presStyleIdx="2" presStyleCnt="3"/>
      <dgm:spPr/>
    </dgm:pt>
    <dgm:pt modelId="{0EB7C1C2-3B45-42FB-AB68-4E19ACD11A8C}" type="pres">
      <dgm:prSet presAssocID="{580E6ED6-9381-4328-9CD8-B0453B33E620}" presName="textNode" presStyleLbl="bgShp" presStyleIdx="2" presStyleCnt="3"/>
      <dgm:spPr/>
    </dgm:pt>
    <dgm:pt modelId="{90E21A2B-6728-4DDE-8688-DD96F89F1024}" type="pres">
      <dgm:prSet presAssocID="{580E6ED6-9381-4328-9CD8-B0453B33E620}" presName="compChildNode" presStyleCnt="0"/>
      <dgm:spPr/>
    </dgm:pt>
    <dgm:pt modelId="{384E9031-711D-4D8D-986E-037D25B7BF8B}" type="pres">
      <dgm:prSet presAssocID="{580E6ED6-9381-4328-9CD8-B0453B33E620}" presName="theInnerList" presStyleCnt="0"/>
      <dgm:spPr/>
    </dgm:pt>
    <dgm:pt modelId="{09706300-947D-4C94-913B-3056D5996969}" type="pres">
      <dgm:prSet presAssocID="{DE5FB2D1-EBB9-4EC4-AD2D-9E40888AF8A3}" presName="childNode" presStyleLbl="node1" presStyleIdx="8" presStyleCnt="12">
        <dgm:presLayoutVars>
          <dgm:bulletEnabled val="1"/>
        </dgm:presLayoutVars>
      </dgm:prSet>
      <dgm:spPr/>
    </dgm:pt>
    <dgm:pt modelId="{C0674026-F7DE-4209-BCCC-C18B2ACBE15D}" type="pres">
      <dgm:prSet presAssocID="{DE5FB2D1-EBB9-4EC4-AD2D-9E40888AF8A3}" presName="aSpace2" presStyleCnt="0"/>
      <dgm:spPr/>
    </dgm:pt>
    <dgm:pt modelId="{4FCDFA17-784A-4F6E-87EB-27ECEAC7551E}" type="pres">
      <dgm:prSet presAssocID="{BF026E7B-5451-4285-859B-FF5FAC8E53BD}" presName="childNode" presStyleLbl="node1" presStyleIdx="9" presStyleCnt="12">
        <dgm:presLayoutVars>
          <dgm:bulletEnabled val="1"/>
        </dgm:presLayoutVars>
      </dgm:prSet>
      <dgm:spPr/>
    </dgm:pt>
    <dgm:pt modelId="{5F621053-29A8-4180-B8B3-F4715D72FF57}" type="pres">
      <dgm:prSet presAssocID="{BF026E7B-5451-4285-859B-FF5FAC8E53BD}" presName="aSpace2" presStyleCnt="0"/>
      <dgm:spPr/>
    </dgm:pt>
    <dgm:pt modelId="{15A412A1-CBFF-429A-907B-A11D54655B90}" type="pres">
      <dgm:prSet presAssocID="{B771817A-26F4-4226-A3B3-121CE29A4EF8}" presName="childNode" presStyleLbl="node1" presStyleIdx="10" presStyleCnt="12">
        <dgm:presLayoutVars>
          <dgm:bulletEnabled val="1"/>
        </dgm:presLayoutVars>
      </dgm:prSet>
      <dgm:spPr/>
    </dgm:pt>
    <dgm:pt modelId="{3CE332B7-CD5D-436A-B511-965E54C5F68F}" type="pres">
      <dgm:prSet presAssocID="{B771817A-26F4-4226-A3B3-121CE29A4EF8}" presName="aSpace2" presStyleCnt="0"/>
      <dgm:spPr/>
    </dgm:pt>
    <dgm:pt modelId="{A557AE03-235C-4137-A960-2BE296B863C5}" type="pres">
      <dgm:prSet presAssocID="{3F02EFD5-3687-4C8F-BD61-02F2BC85E916}" presName="childNode" presStyleLbl="node1" presStyleIdx="11" presStyleCnt="12">
        <dgm:presLayoutVars>
          <dgm:bulletEnabled val="1"/>
        </dgm:presLayoutVars>
      </dgm:prSet>
      <dgm:spPr/>
    </dgm:pt>
  </dgm:ptLst>
  <dgm:cxnLst>
    <dgm:cxn modelId="{5C337701-7DD8-4005-96AC-6B9960D8E006}" type="presOf" srcId="{793F45E9-5730-48F1-B3F4-C8C9D60F91F3}" destId="{D02E1374-D17B-4A50-ABB5-82122E08F9D1}" srcOrd="0" destOrd="0" presId="urn:microsoft.com/office/officeart/2005/8/layout/lProcess2"/>
    <dgm:cxn modelId="{284A6212-2A07-49AE-B1D2-6D8FBBC6D8F8}" srcId="{9F3F7B5E-B35B-46A4-9B0D-C9E86F901E7C}" destId="{0C026D3D-172E-45C6-8857-D3460AAF19EC}" srcOrd="2" destOrd="0" parTransId="{EF900BCF-4E97-4765-8042-F09759C6A1AB}" sibTransId="{FEB1C984-8336-4AFC-BF69-58C8D009AA53}"/>
    <dgm:cxn modelId="{85FCD024-315B-492C-B3A8-42857470145F}" srcId="{9F3F7B5E-B35B-46A4-9B0D-C9E86F901E7C}" destId="{388DD0F5-9FD4-4907-898B-8A1CFC418BB5}" srcOrd="3" destOrd="0" parTransId="{B84A8A7C-49C5-4720-BBF7-4AE5AD832A0C}" sibTransId="{A5544B27-2EED-45A2-B101-EB99DC21540B}"/>
    <dgm:cxn modelId="{77B02B2D-4751-42DB-9473-09D0B96D8CF2}" type="presOf" srcId="{9F3F7B5E-B35B-46A4-9B0D-C9E86F901E7C}" destId="{D14CCB61-4CC1-472C-8652-219340AA7411}" srcOrd="1" destOrd="0" presId="urn:microsoft.com/office/officeart/2005/8/layout/lProcess2"/>
    <dgm:cxn modelId="{479C0238-AC9C-4955-83D5-8565B952274A}" type="presOf" srcId="{9064E18B-B309-42E5-B909-1B6D44FAB364}" destId="{9B1D721D-5363-419E-8F87-3BEAEB5FF400}" srcOrd="0" destOrd="0" presId="urn:microsoft.com/office/officeart/2005/8/layout/lProcess2"/>
    <dgm:cxn modelId="{4BBD5D3A-8E42-427A-B0EC-E5DAEF03C3A3}" srcId="{580E6ED6-9381-4328-9CD8-B0453B33E620}" destId="{DE5FB2D1-EBB9-4EC4-AD2D-9E40888AF8A3}" srcOrd="0" destOrd="0" parTransId="{98FE7A31-33E4-4A92-A736-BE3B5BADA8C9}" sibTransId="{B3C1DA65-AEA3-4855-B880-F00DB0B9FACF}"/>
    <dgm:cxn modelId="{17CF0141-4E50-4B4F-A023-4E897AC77604}" srcId="{580E6ED6-9381-4328-9CD8-B0453B33E620}" destId="{B771817A-26F4-4226-A3B3-121CE29A4EF8}" srcOrd="2" destOrd="0" parTransId="{8D953F46-4C11-4464-9232-1214C5FC4E10}" sibTransId="{BA696558-473F-4658-A7D3-9F43583D9E52}"/>
    <dgm:cxn modelId="{2194D563-955B-440A-9E81-6429B8D4E2BB}" type="presOf" srcId="{5BF5F4D6-0968-48EF-A75C-19A3BD2F2B88}" destId="{C617C1B4-9AC9-42DA-B96B-EB0BBF19AA0D}" srcOrd="0" destOrd="0" presId="urn:microsoft.com/office/officeart/2005/8/layout/lProcess2"/>
    <dgm:cxn modelId="{0DF5B745-D20F-4EAD-BE5D-20330867C008}" type="presOf" srcId="{580E6ED6-9381-4328-9CD8-B0453B33E620}" destId="{0EB7C1C2-3B45-42FB-AB68-4E19ACD11A8C}" srcOrd="1" destOrd="0" presId="urn:microsoft.com/office/officeart/2005/8/layout/lProcess2"/>
    <dgm:cxn modelId="{6B0E0D4B-878C-428A-ADCA-09238BE4CFE0}" type="presOf" srcId="{DE5FB2D1-EBB9-4EC4-AD2D-9E40888AF8A3}" destId="{09706300-947D-4C94-913B-3056D5996969}" srcOrd="0" destOrd="0" presId="urn:microsoft.com/office/officeart/2005/8/layout/lProcess2"/>
    <dgm:cxn modelId="{B4E9336D-0D30-4EC9-AEA7-EF51A822D625}" type="presOf" srcId="{580E6ED6-9381-4328-9CD8-B0453B33E620}" destId="{A994A301-6DF0-46CA-BA83-20EF6D554580}" srcOrd="0" destOrd="0" presId="urn:microsoft.com/office/officeart/2005/8/layout/lProcess2"/>
    <dgm:cxn modelId="{51B1624D-043A-4FD4-B488-FCD3C38EE95D}" type="presOf" srcId="{812292FC-451E-4EC5-858C-23C8CA24B374}" destId="{C33757EE-DDE5-479B-94E7-DA7202457F6B}" srcOrd="0" destOrd="0" presId="urn:microsoft.com/office/officeart/2005/8/layout/lProcess2"/>
    <dgm:cxn modelId="{CFF39577-210C-424C-924B-3EC2E9C21A4F}" type="presOf" srcId="{2F5188F8-6D2B-4393-A4BC-C156F192DCDD}" destId="{F2A835BF-B7E1-4D9C-9C92-B769F119165E}" srcOrd="1" destOrd="0" presId="urn:microsoft.com/office/officeart/2005/8/layout/lProcess2"/>
    <dgm:cxn modelId="{B29D057F-FCEF-4B53-8288-709A7D9D3913}" srcId="{9064E18B-B309-42E5-B909-1B6D44FAB364}" destId="{2F5188F8-6D2B-4393-A4BC-C156F192DCDD}" srcOrd="1" destOrd="0" parTransId="{209579DD-570A-4C10-93EC-7E9EB0AC441E}" sibTransId="{788B8C31-AA87-49B0-96B8-C280F79888BA}"/>
    <dgm:cxn modelId="{19016481-8707-470A-BB2A-D3A760C1B63C}" type="presOf" srcId="{2F5188F8-6D2B-4393-A4BC-C156F192DCDD}" destId="{41D2C729-99B6-4C92-977C-5B695F2363F4}" srcOrd="0" destOrd="0" presId="urn:microsoft.com/office/officeart/2005/8/layout/lProcess2"/>
    <dgm:cxn modelId="{B4B17C8A-87E2-410F-BEA9-BC2D4796D6C1}" srcId="{580E6ED6-9381-4328-9CD8-B0453B33E620}" destId="{3F02EFD5-3687-4C8F-BD61-02F2BC85E916}" srcOrd="3" destOrd="0" parTransId="{60C9324D-0CF3-4044-BB24-770EBC2D693B}" sibTransId="{FCBC7173-9701-41F4-BD27-397592B08782}"/>
    <dgm:cxn modelId="{72C9E490-BC87-4555-999F-91DD1B713024}" type="presOf" srcId="{BF026E7B-5451-4285-859B-FF5FAC8E53BD}" destId="{4FCDFA17-784A-4F6E-87EB-27ECEAC7551E}" srcOrd="0" destOrd="0" presId="urn:microsoft.com/office/officeart/2005/8/layout/lProcess2"/>
    <dgm:cxn modelId="{A5BEF391-114B-442A-93D7-6DB15159940D}" srcId="{9064E18B-B309-42E5-B909-1B6D44FAB364}" destId="{9F3F7B5E-B35B-46A4-9B0D-C9E86F901E7C}" srcOrd="0" destOrd="0" parTransId="{E8F20FBF-BB77-4B48-95C9-5B7BB9E88612}" sibTransId="{3D2333CE-AF16-4EE4-82EB-F38296B058F3}"/>
    <dgm:cxn modelId="{0B01A696-13BC-4B73-A151-5B1E00350BE8}" type="presOf" srcId="{9F3F7B5E-B35B-46A4-9B0D-C9E86F901E7C}" destId="{6363396C-A9B9-4042-A9D3-30298A31E73F}" srcOrd="0" destOrd="0" presId="urn:microsoft.com/office/officeart/2005/8/layout/lProcess2"/>
    <dgm:cxn modelId="{46FA239B-7BED-4472-BC61-9C8490620DDE}" type="presOf" srcId="{0C026D3D-172E-45C6-8857-D3460AAF19EC}" destId="{44C4443A-3201-4E87-9C45-C6A5CEB5228B}" srcOrd="0" destOrd="0" presId="urn:microsoft.com/office/officeart/2005/8/layout/lProcess2"/>
    <dgm:cxn modelId="{F213E2A0-F418-4733-928C-5F8B73B11AC4}" type="presOf" srcId="{B771817A-26F4-4226-A3B3-121CE29A4EF8}" destId="{15A412A1-CBFF-429A-907B-A11D54655B90}" srcOrd="0" destOrd="0" presId="urn:microsoft.com/office/officeart/2005/8/layout/lProcess2"/>
    <dgm:cxn modelId="{D9C05DA1-C1E1-4355-8C9B-D699B5938BFD}" type="presOf" srcId="{EC206E13-C176-424D-A09C-FDCB1E24C3DE}" destId="{EB682E49-0BB0-4FC9-A6DC-60EEDBBE7288}" srcOrd="0" destOrd="0" presId="urn:microsoft.com/office/officeart/2005/8/layout/lProcess2"/>
    <dgm:cxn modelId="{35EA85A1-BE71-457D-9C54-AFFDD74BA8A3}" srcId="{9064E18B-B309-42E5-B909-1B6D44FAB364}" destId="{580E6ED6-9381-4328-9CD8-B0453B33E620}" srcOrd="2" destOrd="0" parTransId="{49632AB0-E9C0-4A8A-8666-E24FB2376B26}" sibTransId="{E203CEEB-3FA0-4EC9-BACE-D7473C264392}"/>
    <dgm:cxn modelId="{282D92A2-73AB-4DA4-AACD-F1BD015D7BB9}" srcId="{9F3F7B5E-B35B-46A4-9B0D-C9E86F901E7C}" destId="{9482AACD-8AF5-442F-B513-6BD848E2A2DE}" srcOrd="0" destOrd="0" parTransId="{32A549A4-6C2C-446F-9792-1C1D19D635C9}" sibTransId="{BCF06947-9538-4BBA-A100-5A3A9D25FABC}"/>
    <dgm:cxn modelId="{BCB59CA4-FB26-47F0-9DDB-BF98DCE2397B}" srcId="{2F5188F8-6D2B-4393-A4BC-C156F192DCDD}" destId="{C622796E-D284-48D3-85B7-9A231F1F11A7}" srcOrd="3" destOrd="0" parTransId="{60D14559-1148-4D98-B4EF-6798503D9A64}" sibTransId="{D9795072-DEA3-4ED3-A421-701B356974DB}"/>
    <dgm:cxn modelId="{8A9C9AAD-0FBD-4501-9108-0C9593B326D2}" srcId="{2F5188F8-6D2B-4393-A4BC-C156F192DCDD}" destId="{793F45E9-5730-48F1-B3F4-C8C9D60F91F3}" srcOrd="0" destOrd="0" parTransId="{13B63895-B1B6-4482-B77F-3F34E08BAADA}" sibTransId="{0A3346D9-A123-4CE3-918D-37549D96DF6D}"/>
    <dgm:cxn modelId="{3BCFDFBE-2257-43E8-BE2B-72AD426C7F32}" type="presOf" srcId="{9482AACD-8AF5-442F-B513-6BD848E2A2DE}" destId="{48F734BE-FBC0-4D9F-B2DD-CE9E87042FBF}" srcOrd="0" destOrd="0" presId="urn:microsoft.com/office/officeart/2005/8/layout/lProcess2"/>
    <dgm:cxn modelId="{C4488CC0-8D1D-4B02-AAF7-1970D1306AC9}" type="presOf" srcId="{C622796E-D284-48D3-85B7-9A231F1F11A7}" destId="{9375327C-71F4-4FD3-9400-F2BA402F39EE}" srcOrd="0" destOrd="0" presId="urn:microsoft.com/office/officeart/2005/8/layout/lProcess2"/>
    <dgm:cxn modelId="{9EAA4CCD-CA74-4CB8-B604-52BE5F608B4F}" srcId="{9F3F7B5E-B35B-46A4-9B0D-C9E86F901E7C}" destId="{EC206E13-C176-424D-A09C-FDCB1E24C3DE}" srcOrd="1" destOrd="0" parTransId="{42966E8F-2EA6-4D70-831E-E37948CFCE43}" sibTransId="{58C98E01-5AC8-431E-BAD4-B7F65B87531C}"/>
    <dgm:cxn modelId="{2B4B74CF-899F-4DD2-B947-EBB6D0EDA855}" srcId="{2F5188F8-6D2B-4393-A4BC-C156F192DCDD}" destId="{812292FC-451E-4EC5-858C-23C8CA24B374}" srcOrd="1" destOrd="0" parTransId="{A963F19B-FCD4-41ED-92D2-B406AF18634D}" sibTransId="{46C62F8A-68B9-4807-8239-ACBC5BFE78C5}"/>
    <dgm:cxn modelId="{9341F9D6-9DDD-4EA1-8BB1-7C147D179546}" type="presOf" srcId="{388DD0F5-9FD4-4907-898B-8A1CFC418BB5}" destId="{F33FEF72-453C-4073-AAAC-099176F79F75}" srcOrd="0" destOrd="0" presId="urn:microsoft.com/office/officeart/2005/8/layout/lProcess2"/>
    <dgm:cxn modelId="{BB3402E1-5BDD-497C-BAF6-BDA074209136}" srcId="{2F5188F8-6D2B-4393-A4BC-C156F192DCDD}" destId="{5BF5F4D6-0968-48EF-A75C-19A3BD2F2B88}" srcOrd="2" destOrd="0" parTransId="{4BF8E3B9-19BF-4F21-8195-55039A668A1B}" sibTransId="{2C1BDF7D-E17B-4923-9AA2-F023148F2EA8}"/>
    <dgm:cxn modelId="{8BF652EC-ECD1-4C19-93F7-12D3CEDA8D5B}" type="presOf" srcId="{3F02EFD5-3687-4C8F-BD61-02F2BC85E916}" destId="{A557AE03-235C-4137-A960-2BE296B863C5}" srcOrd="0" destOrd="0" presId="urn:microsoft.com/office/officeart/2005/8/layout/lProcess2"/>
    <dgm:cxn modelId="{CF57BDF6-BC3F-49B0-A43D-19F243CBA262}" srcId="{580E6ED6-9381-4328-9CD8-B0453B33E620}" destId="{BF026E7B-5451-4285-859B-FF5FAC8E53BD}" srcOrd="1" destOrd="0" parTransId="{251063FE-831D-469F-8564-FB9799037737}" sibTransId="{6B05EE45-8DA8-4924-AFCC-212E937DC663}"/>
    <dgm:cxn modelId="{2F438609-580E-4D48-9328-C53E28A60551}" type="presParOf" srcId="{9B1D721D-5363-419E-8F87-3BEAEB5FF400}" destId="{7462B37E-C55A-452A-BCEE-61A698A84AFF}" srcOrd="0" destOrd="0" presId="urn:microsoft.com/office/officeart/2005/8/layout/lProcess2"/>
    <dgm:cxn modelId="{27317BAA-4401-4122-96B2-2E01B28E0617}" type="presParOf" srcId="{7462B37E-C55A-452A-BCEE-61A698A84AFF}" destId="{6363396C-A9B9-4042-A9D3-30298A31E73F}" srcOrd="0" destOrd="0" presId="urn:microsoft.com/office/officeart/2005/8/layout/lProcess2"/>
    <dgm:cxn modelId="{05E44501-7EA3-4607-A7FD-F056926338A4}" type="presParOf" srcId="{7462B37E-C55A-452A-BCEE-61A698A84AFF}" destId="{D14CCB61-4CC1-472C-8652-219340AA7411}" srcOrd="1" destOrd="0" presId="urn:microsoft.com/office/officeart/2005/8/layout/lProcess2"/>
    <dgm:cxn modelId="{CC38FF5B-25C0-4787-9BD2-986B734D64FC}" type="presParOf" srcId="{7462B37E-C55A-452A-BCEE-61A698A84AFF}" destId="{B16DFED3-D315-480F-B4A8-FAB4C4848838}" srcOrd="2" destOrd="0" presId="urn:microsoft.com/office/officeart/2005/8/layout/lProcess2"/>
    <dgm:cxn modelId="{97DE7E8E-3032-4F59-AAD7-34B49DAE9F1E}" type="presParOf" srcId="{B16DFED3-D315-480F-B4A8-FAB4C4848838}" destId="{CDE0CDE8-7729-4ED5-BB55-AA32B1B14895}" srcOrd="0" destOrd="0" presId="urn:microsoft.com/office/officeart/2005/8/layout/lProcess2"/>
    <dgm:cxn modelId="{C0D07E6B-F525-4943-9508-918C2732F5B9}" type="presParOf" srcId="{CDE0CDE8-7729-4ED5-BB55-AA32B1B14895}" destId="{48F734BE-FBC0-4D9F-B2DD-CE9E87042FBF}" srcOrd="0" destOrd="0" presId="urn:microsoft.com/office/officeart/2005/8/layout/lProcess2"/>
    <dgm:cxn modelId="{98337C90-7898-465A-8DB4-4F8A8BFF3F4E}" type="presParOf" srcId="{CDE0CDE8-7729-4ED5-BB55-AA32B1B14895}" destId="{14366BAD-07DB-4466-8CD2-8848E98A1F07}" srcOrd="1" destOrd="0" presId="urn:microsoft.com/office/officeart/2005/8/layout/lProcess2"/>
    <dgm:cxn modelId="{9CF16D71-ACD1-47A5-B3D5-10F70532B62C}" type="presParOf" srcId="{CDE0CDE8-7729-4ED5-BB55-AA32B1B14895}" destId="{EB682E49-0BB0-4FC9-A6DC-60EEDBBE7288}" srcOrd="2" destOrd="0" presId="urn:microsoft.com/office/officeart/2005/8/layout/lProcess2"/>
    <dgm:cxn modelId="{398A3EED-2722-4975-9170-CB149C4F4337}" type="presParOf" srcId="{CDE0CDE8-7729-4ED5-BB55-AA32B1B14895}" destId="{BD4403BC-18E5-441F-9688-28D057B5CCE7}" srcOrd="3" destOrd="0" presId="urn:microsoft.com/office/officeart/2005/8/layout/lProcess2"/>
    <dgm:cxn modelId="{EC49D052-D446-47B6-A6AB-0DCA8136E059}" type="presParOf" srcId="{CDE0CDE8-7729-4ED5-BB55-AA32B1B14895}" destId="{44C4443A-3201-4E87-9C45-C6A5CEB5228B}" srcOrd="4" destOrd="0" presId="urn:microsoft.com/office/officeart/2005/8/layout/lProcess2"/>
    <dgm:cxn modelId="{C697E699-8B32-488F-ABDE-48B33631E7D3}" type="presParOf" srcId="{CDE0CDE8-7729-4ED5-BB55-AA32B1B14895}" destId="{03570957-6DAC-41C1-8A13-2EAD628F5D74}" srcOrd="5" destOrd="0" presId="urn:microsoft.com/office/officeart/2005/8/layout/lProcess2"/>
    <dgm:cxn modelId="{4527FB69-6561-478B-9E86-0452577A986C}" type="presParOf" srcId="{CDE0CDE8-7729-4ED5-BB55-AA32B1B14895}" destId="{F33FEF72-453C-4073-AAAC-099176F79F75}" srcOrd="6" destOrd="0" presId="urn:microsoft.com/office/officeart/2005/8/layout/lProcess2"/>
    <dgm:cxn modelId="{5308C5F6-F8F9-4EED-9AE6-B721C320A4B8}" type="presParOf" srcId="{9B1D721D-5363-419E-8F87-3BEAEB5FF400}" destId="{40F6AFDE-0526-4A38-9213-7CEF15F261B7}" srcOrd="1" destOrd="0" presId="urn:microsoft.com/office/officeart/2005/8/layout/lProcess2"/>
    <dgm:cxn modelId="{8F238129-8255-40ED-8359-BE4B0164AD33}" type="presParOf" srcId="{9B1D721D-5363-419E-8F87-3BEAEB5FF400}" destId="{16E2C3C0-B522-499E-A932-8D6CC4A6DB7E}" srcOrd="2" destOrd="0" presId="urn:microsoft.com/office/officeart/2005/8/layout/lProcess2"/>
    <dgm:cxn modelId="{335CEA9D-B2FB-41BD-9E12-0AE1D834C198}" type="presParOf" srcId="{16E2C3C0-B522-499E-A932-8D6CC4A6DB7E}" destId="{41D2C729-99B6-4C92-977C-5B695F2363F4}" srcOrd="0" destOrd="0" presId="urn:microsoft.com/office/officeart/2005/8/layout/lProcess2"/>
    <dgm:cxn modelId="{7C49B858-26AB-482E-A301-FE8231166CB6}" type="presParOf" srcId="{16E2C3C0-B522-499E-A932-8D6CC4A6DB7E}" destId="{F2A835BF-B7E1-4D9C-9C92-B769F119165E}" srcOrd="1" destOrd="0" presId="urn:microsoft.com/office/officeart/2005/8/layout/lProcess2"/>
    <dgm:cxn modelId="{5A69E7F0-7E60-4038-A677-091F943A3EF8}" type="presParOf" srcId="{16E2C3C0-B522-499E-A932-8D6CC4A6DB7E}" destId="{71C887F2-23F7-4E6A-9A1A-E2D8F4B6E16C}" srcOrd="2" destOrd="0" presId="urn:microsoft.com/office/officeart/2005/8/layout/lProcess2"/>
    <dgm:cxn modelId="{4573D7BD-3F06-40FF-A30D-1943E7B0A656}" type="presParOf" srcId="{71C887F2-23F7-4E6A-9A1A-E2D8F4B6E16C}" destId="{8C8A390C-5194-44A5-B0FE-600A517EB209}" srcOrd="0" destOrd="0" presId="urn:microsoft.com/office/officeart/2005/8/layout/lProcess2"/>
    <dgm:cxn modelId="{59ABBAAC-D5E8-4F3E-8890-9AC267CDC337}" type="presParOf" srcId="{8C8A390C-5194-44A5-B0FE-600A517EB209}" destId="{D02E1374-D17B-4A50-ABB5-82122E08F9D1}" srcOrd="0" destOrd="0" presId="urn:microsoft.com/office/officeart/2005/8/layout/lProcess2"/>
    <dgm:cxn modelId="{53E0DED9-5B32-4C10-974C-166540C38BC3}" type="presParOf" srcId="{8C8A390C-5194-44A5-B0FE-600A517EB209}" destId="{F4BBD416-DBEA-4957-AD05-1C7D1EF0EC33}" srcOrd="1" destOrd="0" presId="urn:microsoft.com/office/officeart/2005/8/layout/lProcess2"/>
    <dgm:cxn modelId="{D8788413-E8C4-4FE8-A10F-F532A2484DE5}" type="presParOf" srcId="{8C8A390C-5194-44A5-B0FE-600A517EB209}" destId="{C33757EE-DDE5-479B-94E7-DA7202457F6B}" srcOrd="2" destOrd="0" presId="urn:microsoft.com/office/officeart/2005/8/layout/lProcess2"/>
    <dgm:cxn modelId="{39AB7814-FE1D-4515-9421-5B555681A080}" type="presParOf" srcId="{8C8A390C-5194-44A5-B0FE-600A517EB209}" destId="{68170835-0985-4CA8-9BBC-AF5202CFAC55}" srcOrd="3" destOrd="0" presId="urn:microsoft.com/office/officeart/2005/8/layout/lProcess2"/>
    <dgm:cxn modelId="{0871DC0D-72FF-4714-B856-5CFCD32E9089}" type="presParOf" srcId="{8C8A390C-5194-44A5-B0FE-600A517EB209}" destId="{C617C1B4-9AC9-42DA-B96B-EB0BBF19AA0D}" srcOrd="4" destOrd="0" presId="urn:microsoft.com/office/officeart/2005/8/layout/lProcess2"/>
    <dgm:cxn modelId="{E945254B-FF04-434E-A21A-12068ABE396A}" type="presParOf" srcId="{8C8A390C-5194-44A5-B0FE-600A517EB209}" destId="{ADD076F1-D42A-4876-9116-260802200289}" srcOrd="5" destOrd="0" presId="urn:microsoft.com/office/officeart/2005/8/layout/lProcess2"/>
    <dgm:cxn modelId="{5DA0E745-6D0D-4FE0-A26E-A55C0FBA6EDF}" type="presParOf" srcId="{8C8A390C-5194-44A5-B0FE-600A517EB209}" destId="{9375327C-71F4-4FD3-9400-F2BA402F39EE}" srcOrd="6" destOrd="0" presId="urn:microsoft.com/office/officeart/2005/8/layout/lProcess2"/>
    <dgm:cxn modelId="{D9141DA1-83F2-4FD9-96DE-CFDDEEF147FA}" type="presParOf" srcId="{9B1D721D-5363-419E-8F87-3BEAEB5FF400}" destId="{411C072F-BB47-4BF6-86D2-EC6B0466EB97}" srcOrd="3" destOrd="0" presId="urn:microsoft.com/office/officeart/2005/8/layout/lProcess2"/>
    <dgm:cxn modelId="{6024716B-BF8D-490F-8030-E68A536575A8}" type="presParOf" srcId="{9B1D721D-5363-419E-8F87-3BEAEB5FF400}" destId="{350AD1F8-7C3F-43AF-802D-7A8835CD8384}" srcOrd="4" destOrd="0" presId="urn:microsoft.com/office/officeart/2005/8/layout/lProcess2"/>
    <dgm:cxn modelId="{5396FF40-818D-49BF-8F59-D3E57B5B1AF5}" type="presParOf" srcId="{350AD1F8-7C3F-43AF-802D-7A8835CD8384}" destId="{A994A301-6DF0-46CA-BA83-20EF6D554580}" srcOrd="0" destOrd="0" presId="urn:microsoft.com/office/officeart/2005/8/layout/lProcess2"/>
    <dgm:cxn modelId="{63ADCF06-81D4-4701-819B-8B4747E081D4}" type="presParOf" srcId="{350AD1F8-7C3F-43AF-802D-7A8835CD8384}" destId="{0EB7C1C2-3B45-42FB-AB68-4E19ACD11A8C}" srcOrd="1" destOrd="0" presId="urn:microsoft.com/office/officeart/2005/8/layout/lProcess2"/>
    <dgm:cxn modelId="{9070FF51-8A80-4ED6-B3F8-D9B902081729}" type="presParOf" srcId="{350AD1F8-7C3F-43AF-802D-7A8835CD8384}" destId="{90E21A2B-6728-4DDE-8688-DD96F89F1024}" srcOrd="2" destOrd="0" presId="urn:microsoft.com/office/officeart/2005/8/layout/lProcess2"/>
    <dgm:cxn modelId="{3DBFE83F-BE5F-4C15-8FE7-2726A167A018}" type="presParOf" srcId="{90E21A2B-6728-4DDE-8688-DD96F89F1024}" destId="{384E9031-711D-4D8D-986E-037D25B7BF8B}" srcOrd="0" destOrd="0" presId="urn:microsoft.com/office/officeart/2005/8/layout/lProcess2"/>
    <dgm:cxn modelId="{DAFBB9C9-37AD-4A5A-9F8A-0B33ACE60A01}" type="presParOf" srcId="{384E9031-711D-4D8D-986E-037D25B7BF8B}" destId="{09706300-947D-4C94-913B-3056D5996969}" srcOrd="0" destOrd="0" presId="urn:microsoft.com/office/officeart/2005/8/layout/lProcess2"/>
    <dgm:cxn modelId="{07FDCC04-CBB3-4F6B-ACDF-EC9F5CEC2706}" type="presParOf" srcId="{384E9031-711D-4D8D-986E-037D25B7BF8B}" destId="{C0674026-F7DE-4209-BCCC-C18B2ACBE15D}" srcOrd="1" destOrd="0" presId="urn:microsoft.com/office/officeart/2005/8/layout/lProcess2"/>
    <dgm:cxn modelId="{030B8C2E-7F4F-4D9A-B8F6-29518580F25D}" type="presParOf" srcId="{384E9031-711D-4D8D-986E-037D25B7BF8B}" destId="{4FCDFA17-784A-4F6E-87EB-27ECEAC7551E}" srcOrd="2" destOrd="0" presId="urn:microsoft.com/office/officeart/2005/8/layout/lProcess2"/>
    <dgm:cxn modelId="{33007639-23BD-482E-BE4B-C8DE3E1CCB3D}" type="presParOf" srcId="{384E9031-711D-4D8D-986E-037D25B7BF8B}" destId="{5F621053-29A8-4180-B8B3-F4715D72FF57}" srcOrd="3" destOrd="0" presId="urn:microsoft.com/office/officeart/2005/8/layout/lProcess2"/>
    <dgm:cxn modelId="{74F5EE5F-95E2-46AE-BA83-841D1E6D3C77}" type="presParOf" srcId="{384E9031-711D-4D8D-986E-037D25B7BF8B}" destId="{15A412A1-CBFF-429A-907B-A11D54655B90}" srcOrd="4" destOrd="0" presId="urn:microsoft.com/office/officeart/2005/8/layout/lProcess2"/>
    <dgm:cxn modelId="{8FE42417-1883-480B-A531-8DC6707401FB}" type="presParOf" srcId="{384E9031-711D-4D8D-986E-037D25B7BF8B}" destId="{3CE332B7-CD5D-436A-B511-965E54C5F68F}" srcOrd="5" destOrd="0" presId="urn:microsoft.com/office/officeart/2005/8/layout/lProcess2"/>
    <dgm:cxn modelId="{0500D37A-17E1-4BFD-85E9-2E861214E6A2}" type="presParOf" srcId="{384E9031-711D-4D8D-986E-037D25B7BF8B}" destId="{A557AE03-235C-4137-A960-2BE296B863C5}" srcOrd="6"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FA1F00-4CC9-431B-9DF2-F6CF838A9C19}"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18F2192F-0F01-4628-9D72-A3D589A881BA}">
      <dgm:prSet phldrT="[Text]"/>
      <dgm:spPr/>
      <dgm:t>
        <a:bodyPr/>
        <a:lstStyle/>
        <a:p>
          <a:r>
            <a:rPr lang="en-US" dirty="0">
              <a:solidFill>
                <a:schemeClr val="tx1"/>
              </a:solidFill>
            </a:rPr>
            <a:t>Board</a:t>
          </a:r>
        </a:p>
      </dgm:t>
    </dgm:pt>
    <dgm:pt modelId="{CA88D6F5-AFCC-4AEA-B28D-50CFBAB5F0C8}" type="parTrans" cxnId="{00962CC6-5020-421E-A5A8-A00B4025D991}">
      <dgm:prSet/>
      <dgm:spPr/>
      <dgm:t>
        <a:bodyPr/>
        <a:lstStyle/>
        <a:p>
          <a:endParaRPr lang="en-US">
            <a:solidFill>
              <a:schemeClr val="tx1"/>
            </a:solidFill>
          </a:endParaRPr>
        </a:p>
      </dgm:t>
    </dgm:pt>
    <dgm:pt modelId="{17789E43-8F20-4336-B12B-2425C2D7F17A}" type="sibTrans" cxnId="{00962CC6-5020-421E-A5A8-A00B4025D991}">
      <dgm:prSet/>
      <dgm:spPr/>
      <dgm:t>
        <a:bodyPr/>
        <a:lstStyle/>
        <a:p>
          <a:endParaRPr lang="en-US">
            <a:solidFill>
              <a:schemeClr val="tx1"/>
            </a:solidFill>
          </a:endParaRPr>
        </a:p>
      </dgm:t>
    </dgm:pt>
    <dgm:pt modelId="{C96E536C-67BB-46B5-8CE4-D54B4168BC00}">
      <dgm:prSet phldrT="[Text]"/>
      <dgm:spPr/>
      <dgm:t>
        <a:bodyPr/>
        <a:lstStyle/>
        <a:p>
          <a:r>
            <a:rPr lang="en-US" dirty="0">
              <a:solidFill>
                <a:schemeClr val="tx1"/>
              </a:solidFill>
            </a:rPr>
            <a:t>Campaign Steering Committee</a:t>
          </a:r>
        </a:p>
      </dgm:t>
    </dgm:pt>
    <dgm:pt modelId="{125072DA-F804-4091-BC09-80FEB505C19B}" type="parTrans" cxnId="{632B26EF-9A19-48C8-83FF-1F6B40E58C1B}">
      <dgm:prSet/>
      <dgm:spPr/>
      <dgm:t>
        <a:bodyPr/>
        <a:lstStyle/>
        <a:p>
          <a:endParaRPr lang="en-US">
            <a:solidFill>
              <a:schemeClr val="tx1"/>
            </a:solidFill>
          </a:endParaRPr>
        </a:p>
      </dgm:t>
    </dgm:pt>
    <dgm:pt modelId="{915CC753-D197-419D-B328-92D0A0E51CC6}" type="sibTrans" cxnId="{632B26EF-9A19-48C8-83FF-1F6B40E58C1B}">
      <dgm:prSet/>
      <dgm:spPr/>
      <dgm:t>
        <a:bodyPr/>
        <a:lstStyle/>
        <a:p>
          <a:endParaRPr lang="en-US">
            <a:solidFill>
              <a:schemeClr val="tx1"/>
            </a:solidFill>
          </a:endParaRPr>
        </a:p>
      </dgm:t>
    </dgm:pt>
    <dgm:pt modelId="{3C29D210-01E7-49C2-97C0-69FAF895C964}" type="asst">
      <dgm:prSet/>
      <dgm:spPr/>
      <dgm:t>
        <a:bodyPr/>
        <a:lstStyle/>
        <a:p>
          <a:r>
            <a:rPr lang="en-US" dirty="0">
              <a:solidFill>
                <a:schemeClr val="tx1"/>
              </a:solidFill>
            </a:rPr>
            <a:t>Leadership Giving</a:t>
          </a:r>
        </a:p>
      </dgm:t>
    </dgm:pt>
    <dgm:pt modelId="{D0BE71F0-BD9D-4FBF-AC5A-608444FE5D78}" type="parTrans" cxnId="{8452386C-A6C4-4DAE-9920-B426D4035CFB}">
      <dgm:prSet/>
      <dgm:spPr/>
      <dgm:t>
        <a:bodyPr/>
        <a:lstStyle/>
        <a:p>
          <a:endParaRPr lang="en-US"/>
        </a:p>
      </dgm:t>
    </dgm:pt>
    <dgm:pt modelId="{46F630EC-A5A0-4BF0-A8E8-05965663866E}" type="sibTrans" cxnId="{8452386C-A6C4-4DAE-9920-B426D4035CFB}">
      <dgm:prSet/>
      <dgm:spPr/>
      <dgm:t>
        <a:bodyPr/>
        <a:lstStyle/>
        <a:p>
          <a:endParaRPr lang="en-US"/>
        </a:p>
      </dgm:t>
    </dgm:pt>
    <dgm:pt modelId="{E455F7B5-CF73-4439-81BB-8DCF21220C81}" type="asst">
      <dgm:prSet/>
      <dgm:spPr/>
      <dgm:t>
        <a:bodyPr/>
        <a:lstStyle/>
        <a:p>
          <a:r>
            <a:rPr lang="en-US" dirty="0">
              <a:solidFill>
                <a:schemeClr val="tx1"/>
              </a:solidFill>
            </a:rPr>
            <a:t>Segmented Division (s)</a:t>
          </a:r>
        </a:p>
      </dgm:t>
    </dgm:pt>
    <dgm:pt modelId="{BA7E5166-A063-40F8-A7E7-49A2CB02EFDB}" type="parTrans" cxnId="{2C418C02-C209-4E8E-A5A2-B922529859B7}">
      <dgm:prSet/>
      <dgm:spPr/>
      <dgm:t>
        <a:bodyPr/>
        <a:lstStyle/>
        <a:p>
          <a:endParaRPr lang="en-US"/>
        </a:p>
      </dgm:t>
    </dgm:pt>
    <dgm:pt modelId="{55C90BAA-9324-4F9A-87BC-331493D72DC8}" type="sibTrans" cxnId="{2C418C02-C209-4E8E-A5A2-B922529859B7}">
      <dgm:prSet/>
      <dgm:spPr/>
      <dgm:t>
        <a:bodyPr/>
        <a:lstStyle/>
        <a:p>
          <a:endParaRPr lang="en-US"/>
        </a:p>
      </dgm:t>
    </dgm:pt>
    <dgm:pt modelId="{832319CB-94E0-4D27-A0D0-443207B669BC}" type="asst">
      <dgm:prSet/>
      <dgm:spPr/>
      <dgm:t>
        <a:bodyPr/>
        <a:lstStyle/>
        <a:p>
          <a:r>
            <a:rPr lang="en-US" dirty="0">
              <a:solidFill>
                <a:schemeClr val="tx1"/>
              </a:solidFill>
            </a:rPr>
            <a:t>Public Phase Division</a:t>
          </a:r>
        </a:p>
      </dgm:t>
    </dgm:pt>
    <dgm:pt modelId="{BDB27C92-97CB-4F5A-BFCC-C37CB6A9FEFE}" type="parTrans" cxnId="{45F646CA-14A3-46BE-BAD8-B16EE1ABCA7B}">
      <dgm:prSet/>
      <dgm:spPr/>
      <dgm:t>
        <a:bodyPr/>
        <a:lstStyle/>
        <a:p>
          <a:endParaRPr lang="en-US"/>
        </a:p>
      </dgm:t>
    </dgm:pt>
    <dgm:pt modelId="{ED8D351F-CD6B-4B16-A9E7-A1704EC959D3}" type="sibTrans" cxnId="{45F646CA-14A3-46BE-BAD8-B16EE1ABCA7B}">
      <dgm:prSet/>
      <dgm:spPr/>
      <dgm:t>
        <a:bodyPr/>
        <a:lstStyle/>
        <a:p>
          <a:endParaRPr lang="en-US"/>
        </a:p>
      </dgm:t>
    </dgm:pt>
    <dgm:pt modelId="{AB2B846B-C2E4-408F-9527-02AC921C513B}" type="pres">
      <dgm:prSet presAssocID="{97FA1F00-4CC9-431B-9DF2-F6CF838A9C19}" presName="hierChild1" presStyleCnt="0">
        <dgm:presLayoutVars>
          <dgm:orgChart val="1"/>
          <dgm:chPref val="1"/>
          <dgm:dir/>
          <dgm:animOne val="branch"/>
          <dgm:animLvl val="lvl"/>
          <dgm:resizeHandles/>
        </dgm:presLayoutVars>
      </dgm:prSet>
      <dgm:spPr/>
    </dgm:pt>
    <dgm:pt modelId="{9BB0260C-F570-4EE5-8685-BD4ADB52143A}" type="pres">
      <dgm:prSet presAssocID="{18F2192F-0F01-4628-9D72-A3D589A881BA}" presName="hierRoot1" presStyleCnt="0">
        <dgm:presLayoutVars>
          <dgm:hierBranch val="init"/>
        </dgm:presLayoutVars>
      </dgm:prSet>
      <dgm:spPr/>
    </dgm:pt>
    <dgm:pt modelId="{F4A004F1-935F-4B36-9B60-10D257D1D5DF}" type="pres">
      <dgm:prSet presAssocID="{18F2192F-0F01-4628-9D72-A3D589A881BA}" presName="rootComposite1" presStyleCnt="0"/>
      <dgm:spPr/>
    </dgm:pt>
    <dgm:pt modelId="{13BFDD52-4345-4AC1-AF33-DC6CC0699847}" type="pres">
      <dgm:prSet presAssocID="{18F2192F-0F01-4628-9D72-A3D589A881BA}" presName="rootText1" presStyleLbl="node0" presStyleIdx="0" presStyleCnt="1">
        <dgm:presLayoutVars>
          <dgm:chPref val="3"/>
        </dgm:presLayoutVars>
      </dgm:prSet>
      <dgm:spPr/>
    </dgm:pt>
    <dgm:pt modelId="{ED84A675-48C5-4A01-AE39-CB92D6F38354}" type="pres">
      <dgm:prSet presAssocID="{18F2192F-0F01-4628-9D72-A3D589A881BA}" presName="rootConnector1" presStyleLbl="node1" presStyleIdx="0" presStyleCnt="0"/>
      <dgm:spPr/>
    </dgm:pt>
    <dgm:pt modelId="{99900798-D017-4558-A0CD-61E937A1229F}" type="pres">
      <dgm:prSet presAssocID="{18F2192F-0F01-4628-9D72-A3D589A881BA}" presName="hierChild2" presStyleCnt="0"/>
      <dgm:spPr/>
    </dgm:pt>
    <dgm:pt modelId="{86818C22-4F8D-4675-A7C5-A0A4E3F027D0}" type="pres">
      <dgm:prSet presAssocID="{125072DA-F804-4091-BC09-80FEB505C19B}" presName="Name37" presStyleLbl="parChTrans1D2" presStyleIdx="0" presStyleCnt="1"/>
      <dgm:spPr/>
    </dgm:pt>
    <dgm:pt modelId="{ED37D2C6-8FF6-43CF-8C0E-59718740384B}" type="pres">
      <dgm:prSet presAssocID="{C96E536C-67BB-46B5-8CE4-D54B4168BC00}" presName="hierRoot2" presStyleCnt="0">
        <dgm:presLayoutVars>
          <dgm:hierBranch val="init"/>
        </dgm:presLayoutVars>
      </dgm:prSet>
      <dgm:spPr/>
    </dgm:pt>
    <dgm:pt modelId="{34D4B144-AA09-4B92-93BF-FBEE7A858435}" type="pres">
      <dgm:prSet presAssocID="{C96E536C-67BB-46B5-8CE4-D54B4168BC00}" presName="rootComposite" presStyleCnt="0"/>
      <dgm:spPr/>
    </dgm:pt>
    <dgm:pt modelId="{812D1B07-659B-4CFE-AF72-1EC0250D2682}" type="pres">
      <dgm:prSet presAssocID="{C96E536C-67BB-46B5-8CE4-D54B4168BC00}" presName="rootText" presStyleLbl="node2" presStyleIdx="0" presStyleCnt="1">
        <dgm:presLayoutVars>
          <dgm:chPref val="3"/>
        </dgm:presLayoutVars>
      </dgm:prSet>
      <dgm:spPr/>
    </dgm:pt>
    <dgm:pt modelId="{7409A89F-B0A5-4483-B905-152422C58402}" type="pres">
      <dgm:prSet presAssocID="{C96E536C-67BB-46B5-8CE4-D54B4168BC00}" presName="rootConnector" presStyleLbl="node2" presStyleIdx="0" presStyleCnt="1"/>
      <dgm:spPr/>
    </dgm:pt>
    <dgm:pt modelId="{ACC9ADF3-5A9C-4F8F-B1C9-A545C485F2F6}" type="pres">
      <dgm:prSet presAssocID="{C96E536C-67BB-46B5-8CE4-D54B4168BC00}" presName="hierChild4" presStyleCnt="0"/>
      <dgm:spPr/>
    </dgm:pt>
    <dgm:pt modelId="{A6E60AB0-5617-4BE0-AEFF-B15F3F96FE06}" type="pres">
      <dgm:prSet presAssocID="{C96E536C-67BB-46B5-8CE4-D54B4168BC00}" presName="hierChild5" presStyleCnt="0"/>
      <dgm:spPr/>
    </dgm:pt>
    <dgm:pt modelId="{D32E4692-D796-4BC2-9040-7870E6C008BD}" type="pres">
      <dgm:prSet presAssocID="{D0BE71F0-BD9D-4FBF-AC5A-608444FE5D78}" presName="Name111" presStyleLbl="parChTrans1D3" presStyleIdx="0" presStyleCnt="3"/>
      <dgm:spPr/>
    </dgm:pt>
    <dgm:pt modelId="{4ABAC4D1-D9CA-4B79-92AE-208049F94297}" type="pres">
      <dgm:prSet presAssocID="{3C29D210-01E7-49C2-97C0-69FAF895C964}" presName="hierRoot3" presStyleCnt="0">
        <dgm:presLayoutVars>
          <dgm:hierBranch val="init"/>
        </dgm:presLayoutVars>
      </dgm:prSet>
      <dgm:spPr/>
    </dgm:pt>
    <dgm:pt modelId="{A29F0696-EBCF-44B6-A6B6-15B0FEADA78C}" type="pres">
      <dgm:prSet presAssocID="{3C29D210-01E7-49C2-97C0-69FAF895C964}" presName="rootComposite3" presStyleCnt="0"/>
      <dgm:spPr/>
    </dgm:pt>
    <dgm:pt modelId="{EF7FD302-5DF3-431E-9F69-036D457444B4}" type="pres">
      <dgm:prSet presAssocID="{3C29D210-01E7-49C2-97C0-69FAF895C964}" presName="rootText3" presStyleLbl="asst2" presStyleIdx="0" presStyleCnt="3">
        <dgm:presLayoutVars>
          <dgm:chPref val="3"/>
        </dgm:presLayoutVars>
      </dgm:prSet>
      <dgm:spPr/>
    </dgm:pt>
    <dgm:pt modelId="{3ED552CE-D2FB-4006-8BD7-A1DFA154CA17}" type="pres">
      <dgm:prSet presAssocID="{3C29D210-01E7-49C2-97C0-69FAF895C964}" presName="rootConnector3" presStyleLbl="asst2" presStyleIdx="0" presStyleCnt="3"/>
      <dgm:spPr/>
    </dgm:pt>
    <dgm:pt modelId="{45DF451C-0CAF-4424-8DBE-75A4649EEF0E}" type="pres">
      <dgm:prSet presAssocID="{3C29D210-01E7-49C2-97C0-69FAF895C964}" presName="hierChild6" presStyleCnt="0"/>
      <dgm:spPr/>
    </dgm:pt>
    <dgm:pt modelId="{80CCC048-AA5C-48D0-BD69-A151087F858B}" type="pres">
      <dgm:prSet presAssocID="{3C29D210-01E7-49C2-97C0-69FAF895C964}" presName="hierChild7" presStyleCnt="0"/>
      <dgm:spPr/>
    </dgm:pt>
    <dgm:pt modelId="{93A12E14-CE42-4AE4-906C-CF5013732283}" type="pres">
      <dgm:prSet presAssocID="{BA7E5166-A063-40F8-A7E7-49A2CB02EFDB}" presName="Name111" presStyleLbl="parChTrans1D3" presStyleIdx="1" presStyleCnt="3"/>
      <dgm:spPr/>
    </dgm:pt>
    <dgm:pt modelId="{4C92CDFF-0813-4533-BFF2-2226738C0B2A}" type="pres">
      <dgm:prSet presAssocID="{E455F7B5-CF73-4439-81BB-8DCF21220C81}" presName="hierRoot3" presStyleCnt="0">
        <dgm:presLayoutVars>
          <dgm:hierBranch val="init"/>
        </dgm:presLayoutVars>
      </dgm:prSet>
      <dgm:spPr/>
    </dgm:pt>
    <dgm:pt modelId="{9D9E7EC8-9EEB-4A91-97C8-28574C88EF47}" type="pres">
      <dgm:prSet presAssocID="{E455F7B5-CF73-4439-81BB-8DCF21220C81}" presName="rootComposite3" presStyleCnt="0"/>
      <dgm:spPr/>
    </dgm:pt>
    <dgm:pt modelId="{71F2AF87-6DBA-424C-975F-F3536AABBFA9}" type="pres">
      <dgm:prSet presAssocID="{E455F7B5-CF73-4439-81BB-8DCF21220C81}" presName="rootText3" presStyleLbl="asst2" presStyleIdx="1" presStyleCnt="3">
        <dgm:presLayoutVars>
          <dgm:chPref val="3"/>
        </dgm:presLayoutVars>
      </dgm:prSet>
      <dgm:spPr/>
    </dgm:pt>
    <dgm:pt modelId="{7258A4F7-0D2A-4785-AC6A-28D4F3B75573}" type="pres">
      <dgm:prSet presAssocID="{E455F7B5-CF73-4439-81BB-8DCF21220C81}" presName="rootConnector3" presStyleLbl="asst2" presStyleIdx="1" presStyleCnt="3"/>
      <dgm:spPr/>
    </dgm:pt>
    <dgm:pt modelId="{8749285B-8623-435D-8716-9C686654ADA3}" type="pres">
      <dgm:prSet presAssocID="{E455F7B5-CF73-4439-81BB-8DCF21220C81}" presName="hierChild6" presStyleCnt="0"/>
      <dgm:spPr/>
    </dgm:pt>
    <dgm:pt modelId="{D93CA582-59E1-437E-BAD1-BC66334B0144}" type="pres">
      <dgm:prSet presAssocID="{E455F7B5-CF73-4439-81BB-8DCF21220C81}" presName="hierChild7" presStyleCnt="0"/>
      <dgm:spPr/>
    </dgm:pt>
    <dgm:pt modelId="{E1AAC736-E9F5-4E5C-8FD7-53612FF47C36}" type="pres">
      <dgm:prSet presAssocID="{BDB27C92-97CB-4F5A-BFCC-C37CB6A9FEFE}" presName="Name111" presStyleLbl="parChTrans1D3" presStyleIdx="2" presStyleCnt="3"/>
      <dgm:spPr/>
    </dgm:pt>
    <dgm:pt modelId="{8EB8B352-546C-4D27-8227-156FDB4FC279}" type="pres">
      <dgm:prSet presAssocID="{832319CB-94E0-4D27-A0D0-443207B669BC}" presName="hierRoot3" presStyleCnt="0">
        <dgm:presLayoutVars>
          <dgm:hierBranch val="init"/>
        </dgm:presLayoutVars>
      </dgm:prSet>
      <dgm:spPr/>
    </dgm:pt>
    <dgm:pt modelId="{69293A08-F955-4E40-8C09-AF7022B2B746}" type="pres">
      <dgm:prSet presAssocID="{832319CB-94E0-4D27-A0D0-443207B669BC}" presName="rootComposite3" presStyleCnt="0"/>
      <dgm:spPr/>
    </dgm:pt>
    <dgm:pt modelId="{418C10CF-17AC-443D-A7A5-9D65475ABBBF}" type="pres">
      <dgm:prSet presAssocID="{832319CB-94E0-4D27-A0D0-443207B669BC}" presName="rootText3" presStyleLbl="asst2" presStyleIdx="2" presStyleCnt="3">
        <dgm:presLayoutVars>
          <dgm:chPref val="3"/>
        </dgm:presLayoutVars>
      </dgm:prSet>
      <dgm:spPr/>
    </dgm:pt>
    <dgm:pt modelId="{E2F6A1A8-D693-40AF-A4E9-0880415F2D40}" type="pres">
      <dgm:prSet presAssocID="{832319CB-94E0-4D27-A0D0-443207B669BC}" presName="rootConnector3" presStyleLbl="asst2" presStyleIdx="2" presStyleCnt="3"/>
      <dgm:spPr/>
    </dgm:pt>
    <dgm:pt modelId="{8F9978E8-4EF4-406A-91A1-59B9B7467560}" type="pres">
      <dgm:prSet presAssocID="{832319CB-94E0-4D27-A0D0-443207B669BC}" presName="hierChild6" presStyleCnt="0"/>
      <dgm:spPr/>
    </dgm:pt>
    <dgm:pt modelId="{52053A04-57BF-4DA5-A645-5546440FA682}" type="pres">
      <dgm:prSet presAssocID="{832319CB-94E0-4D27-A0D0-443207B669BC}" presName="hierChild7" presStyleCnt="0"/>
      <dgm:spPr/>
    </dgm:pt>
    <dgm:pt modelId="{5A148BEA-8F42-4FC7-8A17-FE80E40A99CC}" type="pres">
      <dgm:prSet presAssocID="{18F2192F-0F01-4628-9D72-A3D589A881BA}" presName="hierChild3" presStyleCnt="0"/>
      <dgm:spPr/>
    </dgm:pt>
  </dgm:ptLst>
  <dgm:cxnLst>
    <dgm:cxn modelId="{2C418C02-C209-4E8E-A5A2-B922529859B7}" srcId="{C96E536C-67BB-46B5-8CE4-D54B4168BC00}" destId="{E455F7B5-CF73-4439-81BB-8DCF21220C81}" srcOrd="1" destOrd="0" parTransId="{BA7E5166-A063-40F8-A7E7-49A2CB02EFDB}" sibTransId="{55C90BAA-9324-4F9A-87BC-331493D72DC8}"/>
    <dgm:cxn modelId="{E68E1713-E4DC-429C-8AA7-BD3ED122B25C}" type="presOf" srcId="{832319CB-94E0-4D27-A0D0-443207B669BC}" destId="{E2F6A1A8-D693-40AF-A4E9-0880415F2D40}" srcOrd="1" destOrd="0" presId="urn:microsoft.com/office/officeart/2005/8/layout/orgChart1"/>
    <dgm:cxn modelId="{C25B021D-CF21-4478-934E-7ED56DBCEB17}" type="presOf" srcId="{BA7E5166-A063-40F8-A7E7-49A2CB02EFDB}" destId="{93A12E14-CE42-4AE4-906C-CF5013732283}" srcOrd="0" destOrd="0" presId="urn:microsoft.com/office/officeart/2005/8/layout/orgChart1"/>
    <dgm:cxn modelId="{3518522D-AC0D-498E-A1B2-7228E08C8F89}" type="presOf" srcId="{E455F7B5-CF73-4439-81BB-8DCF21220C81}" destId="{71F2AF87-6DBA-424C-975F-F3536AABBFA9}" srcOrd="0" destOrd="0" presId="urn:microsoft.com/office/officeart/2005/8/layout/orgChart1"/>
    <dgm:cxn modelId="{BAF8A62D-DFA1-4F20-8FA3-9726D1F9372C}" type="presOf" srcId="{C96E536C-67BB-46B5-8CE4-D54B4168BC00}" destId="{812D1B07-659B-4CFE-AF72-1EC0250D2682}" srcOrd="0" destOrd="0" presId="urn:microsoft.com/office/officeart/2005/8/layout/orgChart1"/>
    <dgm:cxn modelId="{4A0B4D36-5D70-4E8C-9D04-1645923CEDAC}" type="presOf" srcId="{832319CB-94E0-4D27-A0D0-443207B669BC}" destId="{418C10CF-17AC-443D-A7A5-9D65475ABBBF}" srcOrd="0" destOrd="0" presId="urn:microsoft.com/office/officeart/2005/8/layout/orgChart1"/>
    <dgm:cxn modelId="{A6032B39-5A18-4CD7-8554-C513CD796044}" type="presOf" srcId="{125072DA-F804-4091-BC09-80FEB505C19B}" destId="{86818C22-4F8D-4675-A7C5-A0A4E3F027D0}" srcOrd="0" destOrd="0" presId="urn:microsoft.com/office/officeart/2005/8/layout/orgChart1"/>
    <dgm:cxn modelId="{B5D1903D-5AA4-40A9-BFF4-8A7F19794E4A}" type="presOf" srcId="{3C29D210-01E7-49C2-97C0-69FAF895C964}" destId="{EF7FD302-5DF3-431E-9F69-036D457444B4}" srcOrd="0" destOrd="0" presId="urn:microsoft.com/office/officeart/2005/8/layout/orgChart1"/>
    <dgm:cxn modelId="{BD90143F-D5BA-4937-9CC7-8DE7A2F081AF}" type="presOf" srcId="{E455F7B5-CF73-4439-81BB-8DCF21220C81}" destId="{7258A4F7-0D2A-4785-AC6A-28D4F3B75573}" srcOrd="1" destOrd="0" presId="urn:microsoft.com/office/officeart/2005/8/layout/orgChart1"/>
    <dgm:cxn modelId="{41AD1A42-9568-4C12-876F-CB7807AF3610}" type="presOf" srcId="{C96E536C-67BB-46B5-8CE4-D54B4168BC00}" destId="{7409A89F-B0A5-4483-B905-152422C58402}" srcOrd="1" destOrd="0" presId="urn:microsoft.com/office/officeart/2005/8/layout/orgChart1"/>
    <dgm:cxn modelId="{8452386C-A6C4-4DAE-9920-B426D4035CFB}" srcId="{C96E536C-67BB-46B5-8CE4-D54B4168BC00}" destId="{3C29D210-01E7-49C2-97C0-69FAF895C964}" srcOrd="0" destOrd="0" parTransId="{D0BE71F0-BD9D-4FBF-AC5A-608444FE5D78}" sibTransId="{46F630EC-A5A0-4BF0-A8E8-05965663866E}"/>
    <dgm:cxn modelId="{20EF524D-563E-4970-B7F5-B109DA1B12DA}" type="presOf" srcId="{3C29D210-01E7-49C2-97C0-69FAF895C964}" destId="{3ED552CE-D2FB-4006-8BD7-A1DFA154CA17}" srcOrd="1" destOrd="0" presId="urn:microsoft.com/office/officeart/2005/8/layout/orgChart1"/>
    <dgm:cxn modelId="{6420246E-4998-4571-B0A0-F1726C32C6AC}" type="presOf" srcId="{18F2192F-0F01-4628-9D72-A3D589A881BA}" destId="{ED84A675-48C5-4A01-AE39-CB92D6F38354}" srcOrd="1" destOrd="0" presId="urn:microsoft.com/office/officeart/2005/8/layout/orgChart1"/>
    <dgm:cxn modelId="{D7D48B84-3650-4B06-94BB-56BD2460F318}" type="presOf" srcId="{18F2192F-0F01-4628-9D72-A3D589A881BA}" destId="{13BFDD52-4345-4AC1-AF33-DC6CC0699847}" srcOrd="0" destOrd="0" presId="urn:microsoft.com/office/officeart/2005/8/layout/orgChart1"/>
    <dgm:cxn modelId="{37B2E396-2F31-493B-8ABA-61781D3E9136}" type="presOf" srcId="{97FA1F00-4CC9-431B-9DF2-F6CF838A9C19}" destId="{AB2B846B-C2E4-408F-9527-02AC921C513B}" srcOrd="0" destOrd="0" presId="urn:microsoft.com/office/officeart/2005/8/layout/orgChart1"/>
    <dgm:cxn modelId="{3A24BAAE-D6DE-4171-A449-337A3E483321}" type="presOf" srcId="{D0BE71F0-BD9D-4FBF-AC5A-608444FE5D78}" destId="{D32E4692-D796-4BC2-9040-7870E6C008BD}" srcOrd="0" destOrd="0" presId="urn:microsoft.com/office/officeart/2005/8/layout/orgChart1"/>
    <dgm:cxn modelId="{00962CC6-5020-421E-A5A8-A00B4025D991}" srcId="{97FA1F00-4CC9-431B-9DF2-F6CF838A9C19}" destId="{18F2192F-0F01-4628-9D72-A3D589A881BA}" srcOrd="0" destOrd="0" parTransId="{CA88D6F5-AFCC-4AEA-B28D-50CFBAB5F0C8}" sibTransId="{17789E43-8F20-4336-B12B-2425C2D7F17A}"/>
    <dgm:cxn modelId="{45F646CA-14A3-46BE-BAD8-B16EE1ABCA7B}" srcId="{C96E536C-67BB-46B5-8CE4-D54B4168BC00}" destId="{832319CB-94E0-4D27-A0D0-443207B669BC}" srcOrd="2" destOrd="0" parTransId="{BDB27C92-97CB-4F5A-BFCC-C37CB6A9FEFE}" sibTransId="{ED8D351F-CD6B-4B16-A9E7-A1704EC959D3}"/>
    <dgm:cxn modelId="{8762BCD9-D319-4D0C-9CB5-6EC0BCF2F406}" type="presOf" srcId="{BDB27C92-97CB-4F5A-BFCC-C37CB6A9FEFE}" destId="{E1AAC736-E9F5-4E5C-8FD7-53612FF47C36}" srcOrd="0" destOrd="0" presId="urn:microsoft.com/office/officeart/2005/8/layout/orgChart1"/>
    <dgm:cxn modelId="{632B26EF-9A19-48C8-83FF-1F6B40E58C1B}" srcId="{18F2192F-0F01-4628-9D72-A3D589A881BA}" destId="{C96E536C-67BB-46B5-8CE4-D54B4168BC00}" srcOrd="0" destOrd="0" parTransId="{125072DA-F804-4091-BC09-80FEB505C19B}" sibTransId="{915CC753-D197-419D-B328-92D0A0E51CC6}"/>
    <dgm:cxn modelId="{382DF7C6-7EB3-493F-AB94-11D441D8109D}" type="presParOf" srcId="{AB2B846B-C2E4-408F-9527-02AC921C513B}" destId="{9BB0260C-F570-4EE5-8685-BD4ADB52143A}" srcOrd="0" destOrd="0" presId="urn:microsoft.com/office/officeart/2005/8/layout/orgChart1"/>
    <dgm:cxn modelId="{42D11CBE-18D0-4722-8C1A-65B6881DF4E1}" type="presParOf" srcId="{9BB0260C-F570-4EE5-8685-BD4ADB52143A}" destId="{F4A004F1-935F-4B36-9B60-10D257D1D5DF}" srcOrd="0" destOrd="0" presId="urn:microsoft.com/office/officeart/2005/8/layout/orgChart1"/>
    <dgm:cxn modelId="{B86DC710-6DE5-4435-924A-A876466E2DD7}" type="presParOf" srcId="{F4A004F1-935F-4B36-9B60-10D257D1D5DF}" destId="{13BFDD52-4345-4AC1-AF33-DC6CC0699847}" srcOrd="0" destOrd="0" presId="urn:microsoft.com/office/officeart/2005/8/layout/orgChart1"/>
    <dgm:cxn modelId="{47F7F24B-F26A-41E6-9DF9-0F95BF49344E}" type="presParOf" srcId="{F4A004F1-935F-4B36-9B60-10D257D1D5DF}" destId="{ED84A675-48C5-4A01-AE39-CB92D6F38354}" srcOrd="1" destOrd="0" presId="urn:microsoft.com/office/officeart/2005/8/layout/orgChart1"/>
    <dgm:cxn modelId="{A546571F-265F-4D13-AD77-66F22E31FE61}" type="presParOf" srcId="{9BB0260C-F570-4EE5-8685-BD4ADB52143A}" destId="{99900798-D017-4558-A0CD-61E937A1229F}" srcOrd="1" destOrd="0" presId="urn:microsoft.com/office/officeart/2005/8/layout/orgChart1"/>
    <dgm:cxn modelId="{15CB6F05-E2C7-49BC-9559-D8479E0EEB92}" type="presParOf" srcId="{99900798-D017-4558-A0CD-61E937A1229F}" destId="{86818C22-4F8D-4675-A7C5-A0A4E3F027D0}" srcOrd="0" destOrd="0" presId="urn:microsoft.com/office/officeart/2005/8/layout/orgChart1"/>
    <dgm:cxn modelId="{5CD67BF0-969C-4ED1-8155-F26A6714BD32}" type="presParOf" srcId="{99900798-D017-4558-A0CD-61E937A1229F}" destId="{ED37D2C6-8FF6-43CF-8C0E-59718740384B}" srcOrd="1" destOrd="0" presId="urn:microsoft.com/office/officeart/2005/8/layout/orgChart1"/>
    <dgm:cxn modelId="{E258AA92-0807-40FF-B32B-7C5C7CB91290}" type="presParOf" srcId="{ED37D2C6-8FF6-43CF-8C0E-59718740384B}" destId="{34D4B144-AA09-4B92-93BF-FBEE7A858435}" srcOrd="0" destOrd="0" presId="urn:microsoft.com/office/officeart/2005/8/layout/orgChart1"/>
    <dgm:cxn modelId="{F7268809-CAA5-4546-87F9-AFB766DA21C1}" type="presParOf" srcId="{34D4B144-AA09-4B92-93BF-FBEE7A858435}" destId="{812D1B07-659B-4CFE-AF72-1EC0250D2682}" srcOrd="0" destOrd="0" presId="urn:microsoft.com/office/officeart/2005/8/layout/orgChart1"/>
    <dgm:cxn modelId="{2B145A9C-E0EC-4384-A754-BCD5E679170E}" type="presParOf" srcId="{34D4B144-AA09-4B92-93BF-FBEE7A858435}" destId="{7409A89F-B0A5-4483-B905-152422C58402}" srcOrd="1" destOrd="0" presId="urn:microsoft.com/office/officeart/2005/8/layout/orgChart1"/>
    <dgm:cxn modelId="{378500BF-F231-4572-9157-70BCC00C5823}" type="presParOf" srcId="{ED37D2C6-8FF6-43CF-8C0E-59718740384B}" destId="{ACC9ADF3-5A9C-4F8F-B1C9-A545C485F2F6}" srcOrd="1" destOrd="0" presId="urn:microsoft.com/office/officeart/2005/8/layout/orgChart1"/>
    <dgm:cxn modelId="{5C42833E-0219-4650-94A3-6EBB0F0FEBB8}" type="presParOf" srcId="{ED37D2C6-8FF6-43CF-8C0E-59718740384B}" destId="{A6E60AB0-5617-4BE0-AEFF-B15F3F96FE06}" srcOrd="2" destOrd="0" presId="urn:microsoft.com/office/officeart/2005/8/layout/orgChart1"/>
    <dgm:cxn modelId="{C53DCD66-D36A-42A4-A418-3177910C4AFF}" type="presParOf" srcId="{A6E60AB0-5617-4BE0-AEFF-B15F3F96FE06}" destId="{D32E4692-D796-4BC2-9040-7870E6C008BD}" srcOrd="0" destOrd="0" presId="urn:microsoft.com/office/officeart/2005/8/layout/orgChart1"/>
    <dgm:cxn modelId="{22215231-F443-4A52-9442-BC7752BA140A}" type="presParOf" srcId="{A6E60AB0-5617-4BE0-AEFF-B15F3F96FE06}" destId="{4ABAC4D1-D9CA-4B79-92AE-208049F94297}" srcOrd="1" destOrd="0" presId="urn:microsoft.com/office/officeart/2005/8/layout/orgChart1"/>
    <dgm:cxn modelId="{CBB90908-0B1E-4AFD-AB11-A4FEC7E6FCB0}" type="presParOf" srcId="{4ABAC4D1-D9CA-4B79-92AE-208049F94297}" destId="{A29F0696-EBCF-44B6-A6B6-15B0FEADA78C}" srcOrd="0" destOrd="0" presId="urn:microsoft.com/office/officeart/2005/8/layout/orgChart1"/>
    <dgm:cxn modelId="{DC19F05B-9096-4D67-A695-6317F3A9AF29}" type="presParOf" srcId="{A29F0696-EBCF-44B6-A6B6-15B0FEADA78C}" destId="{EF7FD302-5DF3-431E-9F69-036D457444B4}" srcOrd="0" destOrd="0" presId="urn:microsoft.com/office/officeart/2005/8/layout/orgChart1"/>
    <dgm:cxn modelId="{A138FF3B-8C27-42B8-9564-29F849B2EEE9}" type="presParOf" srcId="{A29F0696-EBCF-44B6-A6B6-15B0FEADA78C}" destId="{3ED552CE-D2FB-4006-8BD7-A1DFA154CA17}" srcOrd="1" destOrd="0" presId="urn:microsoft.com/office/officeart/2005/8/layout/orgChart1"/>
    <dgm:cxn modelId="{28C53BE3-B3CE-4787-B572-8E6EE307AAEF}" type="presParOf" srcId="{4ABAC4D1-D9CA-4B79-92AE-208049F94297}" destId="{45DF451C-0CAF-4424-8DBE-75A4649EEF0E}" srcOrd="1" destOrd="0" presId="urn:microsoft.com/office/officeart/2005/8/layout/orgChart1"/>
    <dgm:cxn modelId="{E303E6F2-92D8-4208-B54C-33A92540A0F5}" type="presParOf" srcId="{4ABAC4D1-D9CA-4B79-92AE-208049F94297}" destId="{80CCC048-AA5C-48D0-BD69-A151087F858B}" srcOrd="2" destOrd="0" presId="urn:microsoft.com/office/officeart/2005/8/layout/orgChart1"/>
    <dgm:cxn modelId="{00867611-9E80-445A-A007-038235928DD9}" type="presParOf" srcId="{A6E60AB0-5617-4BE0-AEFF-B15F3F96FE06}" destId="{93A12E14-CE42-4AE4-906C-CF5013732283}" srcOrd="2" destOrd="0" presId="urn:microsoft.com/office/officeart/2005/8/layout/orgChart1"/>
    <dgm:cxn modelId="{AC95AA1B-688A-4266-8F35-04CFD88A16D6}" type="presParOf" srcId="{A6E60AB0-5617-4BE0-AEFF-B15F3F96FE06}" destId="{4C92CDFF-0813-4533-BFF2-2226738C0B2A}" srcOrd="3" destOrd="0" presId="urn:microsoft.com/office/officeart/2005/8/layout/orgChart1"/>
    <dgm:cxn modelId="{1FB21664-E51F-42D0-BC17-3544184B8E56}" type="presParOf" srcId="{4C92CDFF-0813-4533-BFF2-2226738C0B2A}" destId="{9D9E7EC8-9EEB-4A91-97C8-28574C88EF47}" srcOrd="0" destOrd="0" presId="urn:microsoft.com/office/officeart/2005/8/layout/orgChart1"/>
    <dgm:cxn modelId="{803EA069-B5C6-48A6-B208-CB9249B8EC5A}" type="presParOf" srcId="{9D9E7EC8-9EEB-4A91-97C8-28574C88EF47}" destId="{71F2AF87-6DBA-424C-975F-F3536AABBFA9}" srcOrd="0" destOrd="0" presId="urn:microsoft.com/office/officeart/2005/8/layout/orgChart1"/>
    <dgm:cxn modelId="{FBAC062B-E1D0-4FB0-A8FC-2191F987AAE5}" type="presParOf" srcId="{9D9E7EC8-9EEB-4A91-97C8-28574C88EF47}" destId="{7258A4F7-0D2A-4785-AC6A-28D4F3B75573}" srcOrd="1" destOrd="0" presId="urn:microsoft.com/office/officeart/2005/8/layout/orgChart1"/>
    <dgm:cxn modelId="{CA11E0BC-BDA9-4C49-98E9-504766008525}" type="presParOf" srcId="{4C92CDFF-0813-4533-BFF2-2226738C0B2A}" destId="{8749285B-8623-435D-8716-9C686654ADA3}" srcOrd="1" destOrd="0" presId="urn:microsoft.com/office/officeart/2005/8/layout/orgChart1"/>
    <dgm:cxn modelId="{1F870E50-CB52-4041-859C-217246D897CD}" type="presParOf" srcId="{4C92CDFF-0813-4533-BFF2-2226738C0B2A}" destId="{D93CA582-59E1-437E-BAD1-BC66334B0144}" srcOrd="2" destOrd="0" presId="urn:microsoft.com/office/officeart/2005/8/layout/orgChart1"/>
    <dgm:cxn modelId="{4CA61B14-6FF8-4FB9-9E01-D4A6C622234F}" type="presParOf" srcId="{A6E60AB0-5617-4BE0-AEFF-B15F3F96FE06}" destId="{E1AAC736-E9F5-4E5C-8FD7-53612FF47C36}" srcOrd="4" destOrd="0" presId="urn:microsoft.com/office/officeart/2005/8/layout/orgChart1"/>
    <dgm:cxn modelId="{2DCFF834-120F-47B9-8615-175D193804E2}" type="presParOf" srcId="{A6E60AB0-5617-4BE0-AEFF-B15F3F96FE06}" destId="{8EB8B352-546C-4D27-8227-156FDB4FC279}" srcOrd="5" destOrd="0" presId="urn:microsoft.com/office/officeart/2005/8/layout/orgChart1"/>
    <dgm:cxn modelId="{41F5F206-C08E-41C3-8C8A-F6CBDACE2E1A}" type="presParOf" srcId="{8EB8B352-546C-4D27-8227-156FDB4FC279}" destId="{69293A08-F955-4E40-8C09-AF7022B2B746}" srcOrd="0" destOrd="0" presId="urn:microsoft.com/office/officeart/2005/8/layout/orgChart1"/>
    <dgm:cxn modelId="{7A33B391-C820-468F-BD7B-FBC55CFD41A6}" type="presParOf" srcId="{69293A08-F955-4E40-8C09-AF7022B2B746}" destId="{418C10CF-17AC-443D-A7A5-9D65475ABBBF}" srcOrd="0" destOrd="0" presId="urn:microsoft.com/office/officeart/2005/8/layout/orgChart1"/>
    <dgm:cxn modelId="{7C139116-D8AC-453D-8D2E-E135A66CB47E}" type="presParOf" srcId="{69293A08-F955-4E40-8C09-AF7022B2B746}" destId="{E2F6A1A8-D693-40AF-A4E9-0880415F2D40}" srcOrd="1" destOrd="0" presId="urn:microsoft.com/office/officeart/2005/8/layout/orgChart1"/>
    <dgm:cxn modelId="{660B35F0-0D35-4A46-AC98-ABCA1188061E}" type="presParOf" srcId="{8EB8B352-546C-4D27-8227-156FDB4FC279}" destId="{8F9978E8-4EF4-406A-91A1-59B9B7467560}" srcOrd="1" destOrd="0" presId="urn:microsoft.com/office/officeart/2005/8/layout/orgChart1"/>
    <dgm:cxn modelId="{111E6B12-09AA-46FE-9520-D6A42F4014AA}" type="presParOf" srcId="{8EB8B352-546C-4D27-8227-156FDB4FC279}" destId="{52053A04-57BF-4DA5-A645-5546440FA682}" srcOrd="2" destOrd="0" presId="urn:microsoft.com/office/officeart/2005/8/layout/orgChart1"/>
    <dgm:cxn modelId="{894E83F9-79CF-485B-A896-FCB3F40A6CE4}" type="presParOf" srcId="{9BB0260C-F570-4EE5-8685-BD4ADB52143A}" destId="{5A148BEA-8F42-4FC7-8A17-FE80E40A99C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333A28F-A932-4F7B-BDB1-02EBB715136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D1EC956-CF8F-4267-91BF-85812F37A7BC}">
      <dgm:prSet phldrT="[Text]"/>
      <dgm:spPr>
        <a:solidFill>
          <a:srgbClr val="204899"/>
        </a:solidFill>
        <a:ln>
          <a:solidFill>
            <a:srgbClr val="204899"/>
          </a:solidFill>
        </a:ln>
      </dgm:spPr>
      <dgm:t>
        <a:bodyPr/>
        <a:lstStyle/>
        <a:p>
          <a:r>
            <a:rPr lang="en-US" b="1" dirty="0">
              <a:latin typeface="Century Gothic" panose="020B0502020202020204" pitchFamily="34" charset="0"/>
            </a:rPr>
            <a:t>DEVELOPMENT OF CAMPAIGN MATERIALS</a:t>
          </a:r>
        </a:p>
      </dgm:t>
    </dgm:pt>
    <dgm:pt modelId="{872A55AE-0E1B-4519-8297-CD1D0DD84317}" type="parTrans" cxnId="{B344928B-C1F1-478B-8AB0-4E5A0CECCE59}">
      <dgm:prSet/>
      <dgm:spPr/>
      <dgm:t>
        <a:bodyPr/>
        <a:lstStyle/>
        <a:p>
          <a:endParaRPr lang="en-US"/>
        </a:p>
      </dgm:t>
    </dgm:pt>
    <dgm:pt modelId="{263A5F2C-75CE-4CDC-BB78-F08CD3458741}" type="sibTrans" cxnId="{B344928B-C1F1-478B-8AB0-4E5A0CECCE59}">
      <dgm:prSet/>
      <dgm:spPr/>
      <dgm:t>
        <a:bodyPr/>
        <a:lstStyle/>
        <a:p>
          <a:endParaRPr lang="en-US"/>
        </a:p>
      </dgm:t>
    </dgm:pt>
    <dgm:pt modelId="{1425B1C8-823B-4958-B169-70DDC216E4D2}">
      <dgm:prSet phldrT="[Text]"/>
      <dgm:spPr/>
      <dgm:t>
        <a:bodyPr/>
        <a:lstStyle/>
        <a:p>
          <a:r>
            <a:rPr lang="en-US" b="0" dirty="0">
              <a:solidFill>
                <a:schemeClr val="tx1"/>
              </a:solidFill>
              <a:latin typeface="Century Gothic" panose="020B0502020202020204" pitchFamily="34" charset="0"/>
            </a:rPr>
            <a:t>Program refinement</a:t>
          </a:r>
        </a:p>
      </dgm:t>
    </dgm:pt>
    <dgm:pt modelId="{B08F552D-5F3D-4E52-B093-929734D94CAA}" type="parTrans" cxnId="{AFB7595F-AEB4-485C-960B-8688B523A75E}">
      <dgm:prSet/>
      <dgm:spPr/>
      <dgm:t>
        <a:bodyPr/>
        <a:lstStyle/>
        <a:p>
          <a:endParaRPr lang="en-US"/>
        </a:p>
      </dgm:t>
    </dgm:pt>
    <dgm:pt modelId="{316DFF32-DAF0-413B-8761-D61A9F753B91}" type="sibTrans" cxnId="{AFB7595F-AEB4-485C-960B-8688B523A75E}">
      <dgm:prSet/>
      <dgm:spPr/>
      <dgm:t>
        <a:bodyPr/>
        <a:lstStyle/>
        <a:p>
          <a:endParaRPr lang="en-US"/>
        </a:p>
      </dgm:t>
    </dgm:pt>
    <dgm:pt modelId="{AACCBC4D-1295-45FD-9891-C3A533D9B759}">
      <dgm:prSet phldrT="[Text]"/>
      <dgm:spPr>
        <a:solidFill>
          <a:srgbClr val="529C43"/>
        </a:solidFill>
        <a:ln>
          <a:solidFill>
            <a:srgbClr val="529C43"/>
          </a:solidFill>
        </a:ln>
      </dgm:spPr>
      <dgm:t>
        <a:bodyPr/>
        <a:lstStyle/>
        <a:p>
          <a:r>
            <a:rPr lang="en-US" b="1" dirty="0">
              <a:latin typeface="Century Gothic" panose="020B0502020202020204" pitchFamily="34" charset="0"/>
            </a:rPr>
            <a:t>PROSPECT EVALUATIONS</a:t>
          </a:r>
        </a:p>
      </dgm:t>
    </dgm:pt>
    <dgm:pt modelId="{2780D3D4-1A58-4C6B-8FA8-91C222D15656}" type="parTrans" cxnId="{CF05C22B-A294-470D-858C-0805985E1A14}">
      <dgm:prSet/>
      <dgm:spPr/>
      <dgm:t>
        <a:bodyPr/>
        <a:lstStyle/>
        <a:p>
          <a:endParaRPr lang="en-US"/>
        </a:p>
      </dgm:t>
    </dgm:pt>
    <dgm:pt modelId="{928CD638-5274-4E58-AE09-9AAE59888DF4}" type="sibTrans" cxnId="{CF05C22B-A294-470D-858C-0805985E1A14}">
      <dgm:prSet/>
      <dgm:spPr/>
      <dgm:t>
        <a:bodyPr/>
        <a:lstStyle/>
        <a:p>
          <a:endParaRPr lang="en-US"/>
        </a:p>
      </dgm:t>
    </dgm:pt>
    <dgm:pt modelId="{5345C341-92C1-4F1C-84CC-3A323A667605}">
      <dgm:prSet phldrT="[Text]"/>
      <dgm:spPr/>
      <dgm:t>
        <a:bodyPr/>
        <a:lstStyle/>
        <a:p>
          <a:r>
            <a:rPr lang="en-US" b="0" dirty="0">
              <a:solidFill>
                <a:schemeClr val="tx1"/>
              </a:solidFill>
              <a:latin typeface="Century Gothic" panose="020B0502020202020204" pitchFamily="34" charset="0"/>
            </a:rPr>
            <a:t>Prospective donor research</a:t>
          </a:r>
        </a:p>
      </dgm:t>
    </dgm:pt>
    <dgm:pt modelId="{379B90AE-4798-4F40-A0AD-831A12D120CC}" type="parTrans" cxnId="{1544E11E-E7E5-4A75-A9A6-417C3D78183C}">
      <dgm:prSet/>
      <dgm:spPr/>
      <dgm:t>
        <a:bodyPr/>
        <a:lstStyle/>
        <a:p>
          <a:endParaRPr lang="en-US"/>
        </a:p>
      </dgm:t>
    </dgm:pt>
    <dgm:pt modelId="{51804B5A-F329-4807-A0E5-487676C80550}" type="sibTrans" cxnId="{1544E11E-E7E5-4A75-A9A6-417C3D78183C}">
      <dgm:prSet/>
      <dgm:spPr/>
      <dgm:t>
        <a:bodyPr/>
        <a:lstStyle/>
        <a:p>
          <a:endParaRPr lang="en-US"/>
        </a:p>
      </dgm:t>
    </dgm:pt>
    <dgm:pt modelId="{91AD5E3E-2D32-4E90-AE36-579BD7204547}">
      <dgm:prSet phldrT="[Text]"/>
      <dgm:spPr/>
      <dgm:t>
        <a:bodyPr/>
        <a:lstStyle/>
        <a:p>
          <a:r>
            <a:rPr lang="en-US" b="0" dirty="0">
              <a:solidFill>
                <a:schemeClr val="tx1"/>
              </a:solidFill>
              <a:latin typeface="Century Gothic" panose="020B0502020202020204" pitchFamily="34" charset="0"/>
            </a:rPr>
            <a:t>Prospect database</a:t>
          </a:r>
        </a:p>
      </dgm:t>
    </dgm:pt>
    <dgm:pt modelId="{F9889407-F1C4-445E-894C-AE36695D2B79}" type="parTrans" cxnId="{A07B59B2-29B6-4633-BA7E-F1353F90A72C}">
      <dgm:prSet/>
      <dgm:spPr/>
      <dgm:t>
        <a:bodyPr/>
        <a:lstStyle/>
        <a:p>
          <a:endParaRPr lang="en-US"/>
        </a:p>
      </dgm:t>
    </dgm:pt>
    <dgm:pt modelId="{9D2E8994-9EBB-4148-A68B-DDF26EA43C4F}" type="sibTrans" cxnId="{A07B59B2-29B6-4633-BA7E-F1353F90A72C}">
      <dgm:prSet/>
      <dgm:spPr/>
      <dgm:t>
        <a:bodyPr/>
        <a:lstStyle/>
        <a:p>
          <a:endParaRPr lang="en-US"/>
        </a:p>
      </dgm:t>
    </dgm:pt>
    <dgm:pt modelId="{841C59DD-2A8B-420A-A218-FBB6CF671736}">
      <dgm:prSet phldrT="[Text]"/>
      <dgm:spPr>
        <a:solidFill>
          <a:srgbClr val="DEC123"/>
        </a:solidFill>
        <a:ln>
          <a:solidFill>
            <a:srgbClr val="DEC123"/>
          </a:solidFill>
        </a:ln>
      </dgm:spPr>
      <dgm:t>
        <a:bodyPr/>
        <a:lstStyle/>
        <a:p>
          <a:r>
            <a:rPr lang="en-US" b="1" dirty="0">
              <a:latin typeface="Century Gothic" panose="020B0502020202020204" pitchFamily="34" charset="0"/>
            </a:rPr>
            <a:t>LEADERSHIP RECRUITMENT</a:t>
          </a:r>
        </a:p>
      </dgm:t>
    </dgm:pt>
    <dgm:pt modelId="{03962F7C-A36F-438D-AAA9-DF502322FA80}" type="parTrans" cxnId="{676877E2-EA6C-44D5-8E54-DF065FFF308A}">
      <dgm:prSet/>
      <dgm:spPr/>
      <dgm:t>
        <a:bodyPr/>
        <a:lstStyle/>
        <a:p>
          <a:endParaRPr lang="en-US"/>
        </a:p>
      </dgm:t>
    </dgm:pt>
    <dgm:pt modelId="{E0D0E5A3-F597-4C08-B2D6-2F77DAE25FE8}" type="sibTrans" cxnId="{676877E2-EA6C-44D5-8E54-DF065FFF308A}">
      <dgm:prSet/>
      <dgm:spPr/>
      <dgm:t>
        <a:bodyPr/>
        <a:lstStyle/>
        <a:p>
          <a:endParaRPr lang="en-US"/>
        </a:p>
      </dgm:t>
    </dgm:pt>
    <dgm:pt modelId="{46CD8E16-218D-495F-903F-32CABBAA498D}">
      <dgm:prSet phldrT="[Text]"/>
      <dgm:spPr/>
      <dgm:t>
        <a:bodyPr/>
        <a:lstStyle/>
        <a:p>
          <a:r>
            <a:rPr lang="en-US" b="0" dirty="0">
              <a:latin typeface="Century Gothic" panose="020B0502020202020204" pitchFamily="34" charset="0"/>
            </a:rPr>
            <a:t>Enlist influential leaders</a:t>
          </a:r>
        </a:p>
      </dgm:t>
    </dgm:pt>
    <dgm:pt modelId="{891CCB2A-DF09-4131-91D8-0AC94A3D0766}" type="parTrans" cxnId="{D1AF7F50-60D9-49B6-A13B-BEF3FC6F956A}">
      <dgm:prSet/>
      <dgm:spPr/>
      <dgm:t>
        <a:bodyPr/>
        <a:lstStyle/>
        <a:p>
          <a:endParaRPr lang="en-US"/>
        </a:p>
      </dgm:t>
    </dgm:pt>
    <dgm:pt modelId="{E120914D-C429-4C29-AEAD-B0CE5A108D40}" type="sibTrans" cxnId="{D1AF7F50-60D9-49B6-A13B-BEF3FC6F956A}">
      <dgm:prSet/>
      <dgm:spPr/>
      <dgm:t>
        <a:bodyPr/>
        <a:lstStyle/>
        <a:p>
          <a:endParaRPr lang="en-US"/>
        </a:p>
      </dgm:t>
    </dgm:pt>
    <dgm:pt modelId="{6511B5BF-1ED6-48EF-B32C-F542910F1189}">
      <dgm:prSet phldrT="[Text]"/>
      <dgm:spPr/>
      <dgm:t>
        <a:bodyPr/>
        <a:lstStyle/>
        <a:p>
          <a:r>
            <a:rPr lang="en-US" b="0" dirty="0">
              <a:latin typeface="Century Gothic" panose="020B0502020202020204" pitchFamily="34" charset="0"/>
            </a:rPr>
            <a:t>Secure appropriate pacesetting pledges early in the campaign</a:t>
          </a:r>
        </a:p>
      </dgm:t>
    </dgm:pt>
    <dgm:pt modelId="{9777B742-3C31-474A-8ABF-8E20D9C76BC6}" type="parTrans" cxnId="{B5BFD08F-8740-4CC7-A611-6F29A8D520D1}">
      <dgm:prSet/>
      <dgm:spPr/>
      <dgm:t>
        <a:bodyPr/>
        <a:lstStyle/>
        <a:p>
          <a:endParaRPr lang="en-US"/>
        </a:p>
      </dgm:t>
    </dgm:pt>
    <dgm:pt modelId="{6C57FBDE-D172-4EF2-9675-2CE618B0FBA4}" type="sibTrans" cxnId="{B5BFD08F-8740-4CC7-A611-6F29A8D520D1}">
      <dgm:prSet/>
      <dgm:spPr/>
      <dgm:t>
        <a:bodyPr/>
        <a:lstStyle/>
        <a:p>
          <a:endParaRPr lang="en-US"/>
        </a:p>
      </dgm:t>
    </dgm:pt>
    <dgm:pt modelId="{552C200B-2F36-424E-91B3-FEB07F0E7C73}">
      <dgm:prSet phldrT="[Text]"/>
      <dgm:spPr/>
      <dgm:t>
        <a:bodyPr/>
        <a:lstStyle/>
        <a:p>
          <a:r>
            <a:rPr lang="en-US" b="0" dirty="0">
              <a:solidFill>
                <a:schemeClr val="tx1"/>
              </a:solidFill>
              <a:latin typeface="Century Gothic" panose="020B0502020202020204" pitchFamily="34" charset="0"/>
            </a:rPr>
            <a:t>Case statement</a:t>
          </a:r>
        </a:p>
      </dgm:t>
    </dgm:pt>
    <dgm:pt modelId="{AB69A223-D6CB-47CE-82D8-114AED3814FF}" type="parTrans" cxnId="{5203FA09-3C41-4778-93E4-D76BF3344D84}">
      <dgm:prSet/>
      <dgm:spPr/>
      <dgm:t>
        <a:bodyPr/>
        <a:lstStyle/>
        <a:p>
          <a:endParaRPr lang="en-US"/>
        </a:p>
      </dgm:t>
    </dgm:pt>
    <dgm:pt modelId="{A8559411-8DA3-4015-ADBF-991EB2C42E12}" type="sibTrans" cxnId="{5203FA09-3C41-4778-93E4-D76BF3344D84}">
      <dgm:prSet/>
      <dgm:spPr/>
      <dgm:t>
        <a:bodyPr/>
        <a:lstStyle/>
        <a:p>
          <a:endParaRPr lang="en-US"/>
        </a:p>
      </dgm:t>
    </dgm:pt>
    <dgm:pt modelId="{3FC86C1B-62C2-4883-B431-EB4B771425BC}">
      <dgm:prSet phldrT="[Text]"/>
      <dgm:spPr/>
      <dgm:t>
        <a:bodyPr/>
        <a:lstStyle/>
        <a:p>
          <a:r>
            <a:rPr lang="en-US" b="0" dirty="0">
              <a:solidFill>
                <a:schemeClr val="tx1"/>
              </a:solidFill>
              <a:latin typeface="Century Gothic" panose="020B0502020202020204" pitchFamily="34" charset="0"/>
            </a:rPr>
            <a:t>Campaign brochure</a:t>
          </a:r>
        </a:p>
      </dgm:t>
    </dgm:pt>
    <dgm:pt modelId="{886EF63C-3B21-4788-8B05-309B50961CB5}" type="parTrans" cxnId="{B3FCF569-BA1E-44F2-85E8-E887C30AEC12}">
      <dgm:prSet/>
      <dgm:spPr/>
      <dgm:t>
        <a:bodyPr/>
        <a:lstStyle/>
        <a:p>
          <a:endParaRPr lang="en-US"/>
        </a:p>
      </dgm:t>
    </dgm:pt>
    <dgm:pt modelId="{01B57B26-236C-43E7-B8DD-CDC717905179}" type="sibTrans" cxnId="{B3FCF569-BA1E-44F2-85E8-E887C30AEC12}">
      <dgm:prSet/>
      <dgm:spPr/>
      <dgm:t>
        <a:bodyPr/>
        <a:lstStyle/>
        <a:p>
          <a:endParaRPr lang="en-US"/>
        </a:p>
      </dgm:t>
    </dgm:pt>
    <dgm:pt modelId="{42088278-0DF9-4ED7-A515-9EB079029FFD}">
      <dgm:prSet phldrT="[Text]"/>
      <dgm:spPr/>
      <dgm:t>
        <a:bodyPr/>
        <a:lstStyle/>
        <a:p>
          <a:r>
            <a:rPr lang="en-US" b="0" dirty="0">
              <a:solidFill>
                <a:schemeClr val="tx1"/>
              </a:solidFill>
              <a:latin typeface="Century Gothic" panose="020B0502020202020204" pitchFamily="34" charset="0"/>
            </a:rPr>
            <a:t>Outcomes-based ROI </a:t>
          </a:r>
          <a:r>
            <a:rPr lang="en-US" b="0" dirty="0" err="1">
              <a:solidFill>
                <a:schemeClr val="tx1"/>
              </a:solidFill>
              <a:latin typeface="Century Gothic" panose="020B0502020202020204" pitchFamily="34" charset="0"/>
            </a:rPr>
            <a:t>analylsis</a:t>
          </a:r>
          <a:endParaRPr lang="en-US" b="0" dirty="0">
            <a:solidFill>
              <a:schemeClr val="tx1"/>
            </a:solidFill>
            <a:latin typeface="Century Gothic" panose="020B0502020202020204" pitchFamily="34" charset="0"/>
          </a:endParaRPr>
        </a:p>
      </dgm:t>
    </dgm:pt>
    <dgm:pt modelId="{3F7C46C7-514A-48EF-8E9B-DEB84D922B9B}" type="parTrans" cxnId="{84DC3A39-87FE-4482-9BCD-D7B94A4344D2}">
      <dgm:prSet/>
      <dgm:spPr/>
      <dgm:t>
        <a:bodyPr/>
        <a:lstStyle/>
        <a:p>
          <a:endParaRPr lang="en-US"/>
        </a:p>
      </dgm:t>
    </dgm:pt>
    <dgm:pt modelId="{5413548E-D1AF-4084-B2B9-C92297FF9A87}" type="sibTrans" cxnId="{84DC3A39-87FE-4482-9BCD-D7B94A4344D2}">
      <dgm:prSet/>
      <dgm:spPr/>
      <dgm:t>
        <a:bodyPr/>
        <a:lstStyle/>
        <a:p>
          <a:endParaRPr lang="en-US"/>
        </a:p>
      </dgm:t>
    </dgm:pt>
    <dgm:pt modelId="{0BFDD730-B585-4110-B55C-71E6B613CF7E}">
      <dgm:prSet phldrT="[Text]"/>
      <dgm:spPr/>
      <dgm:t>
        <a:bodyPr/>
        <a:lstStyle/>
        <a:p>
          <a:r>
            <a:rPr lang="en-US" b="0" dirty="0">
              <a:solidFill>
                <a:schemeClr val="tx1"/>
              </a:solidFill>
              <a:latin typeface="Century Gothic" panose="020B0502020202020204" pitchFamily="34" charset="0"/>
            </a:rPr>
            <a:t>Evaluations committee</a:t>
          </a:r>
        </a:p>
      </dgm:t>
    </dgm:pt>
    <dgm:pt modelId="{759F433D-21CD-4925-84DA-DBCF97A8A678}" type="parTrans" cxnId="{11CCB2AC-DF47-46EA-A4EF-DFFC458DF19E}">
      <dgm:prSet/>
      <dgm:spPr/>
      <dgm:t>
        <a:bodyPr/>
        <a:lstStyle/>
        <a:p>
          <a:endParaRPr lang="en-US"/>
        </a:p>
      </dgm:t>
    </dgm:pt>
    <dgm:pt modelId="{71D59F14-68B6-4B19-B579-6CFD3B595449}" type="sibTrans" cxnId="{11CCB2AC-DF47-46EA-A4EF-DFFC458DF19E}">
      <dgm:prSet/>
      <dgm:spPr/>
      <dgm:t>
        <a:bodyPr/>
        <a:lstStyle/>
        <a:p>
          <a:endParaRPr lang="en-US"/>
        </a:p>
      </dgm:t>
    </dgm:pt>
    <dgm:pt modelId="{4A339221-A70F-45A0-B9FA-60E36CB7BCCE}">
      <dgm:prSet phldrT="[Text]"/>
      <dgm:spPr/>
      <dgm:t>
        <a:bodyPr/>
        <a:lstStyle/>
        <a:p>
          <a:r>
            <a:rPr lang="en-US" b="0" dirty="0">
              <a:solidFill>
                <a:schemeClr val="tx1"/>
              </a:solidFill>
              <a:latin typeface="Century Gothic" panose="020B0502020202020204" pitchFamily="34" charset="0"/>
            </a:rPr>
            <a:t>Determine financial targets for all prospects</a:t>
          </a:r>
        </a:p>
      </dgm:t>
    </dgm:pt>
    <dgm:pt modelId="{39DB6653-EE48-4F65-95EB-5A8974DCAB5F}" type="parTrans" cxnId="{07E84FAA-8F35-4DED-AB66-697F187771DF}">
      <dgm:prSet/>
      <dgm:spPr/>
      <dgm:t>
        <a:bodyPr/>
        <a:lstStyle/>
        <a:p>
          <a:endParaRPr lang="en-US"/>
        </a:p>
      </dgm:t>
    </dgm:pt>
    <dgm:pt modelId="{9C71EB7E-8EA2-4235-AF5C-EE97E5596D38}" type="sibTrans" cxnId="{07E84FAA-8F35-4DED-AB66-697F187771DF}">
      <dgm:prSet/>
      <dgm:spPr/>
      <dgm:t>
        <a:bodyPr/>
        <a:lstStyle/>
        <a:p>
          <a:endParaRPr lang="en-US"/>
        </a:p>
      </dgm:t>
    </dgm:pt>
    <dgm:pt modelId="{BF4C4716-89A3-4779-9275-18A79A97B6BD}">
      <dgm:prSet phldrT="[Text]"/>
      <dgm:spPr/>
      <dgm:t>
        <a:bodyPr/>
        <a:lstStyle/>
        <a:p>
          <a:r>
            <a:rPr lang="en-US" b="0" dirty="0">
              <a:solidFill>
                <a:schemeClr val="tx1"/>
              </a:solidFill>
              <a:latin typeface="Century Gothic" panose="020B0502020202020204" pitchFamily="34" charset="0"/>
            </a:rPr>
            <a:t>ID door openers</a:t>
          </a:r>
        </a:p>
      </dgm:t>
    </dgm:pt>
    <dgm:pt modelId="{5BDEA1C4-23F7-4F96-BCAA-2734570743C1}" type="parTrans" cxnId="{6FBCB2B8-BFE7-4DE1-A350-0E7554C52E05}">
      <dgm:prSet/>
      <dgm:spPr/>
      <dgm:t>
        <a:bodyPr/>
        <a:lstStyle/>
        <a:p>
          <a:endParaRPr lang="en-US"/>
        </a:p>
      </dgm:t>
    </dgm:pt>
    <dgm:pt modelId="{A686E8A1-D021-412C-892C-0D9AE3E815CE}" type="sibTrans" cxnId="{6FBCB2B8-BFE7-4DE1-A350-0E7554C52E05}">
      <dgm:prSet/>
      <dgm:spPr/>
      <dgm:t>
        <a:bodyPr/>
        <a:lstStyle/>
        <a:p>
          <a:endParaRPr lang="en-US"/>
        </a:p>
      </dgm:t>
    </dgm:pt>
    <dgm:pt modelId="{3B600153-02F5-4CF4-9582-7545D168D519}">
      <dgm:prSet phldrT="[Text]"/>
      <dgm:spPr/>
      <dgm:t>
        <a:bodyPr/>
        <a:lstStyle/>
        <a:p>
          <a:r>
            <a:rPr lang="en-US" b="0" dirty="0">
              <a:latin typeface="Century Gothic" panose="020B0502020202020204" pitchFamily="34" charset="0"/>
            </a:rPr>
            <a:t>Match leaders to the right position</a:t>
          </a:r>
        </a:p>
      </dgm:t>
    </dgm:pt>
    <dgm:pt modelId="{8E77CA4C-DF1E-4E7C-8D8D-E81CB17742C5}" type="parTrans" cxnId="{3F39C022-AEFF-4456-A3D5-2D51222BF873}">
      <dgm:prSet/>
      <dgm:spPr/>
      <dgm:t>
        <a:bodyPr/>
        <a:lstStyle/>
        <a:p>
          <a:endParaRPr lang="en-US"/>
        </a:p>
      </dgm:t>
    </dgm:pt>
    <dgm:pt modelId="{1132BE31-E1A6-4352-B481-D839C10B781E}" type="sibTrans" cxnId="{3F39C022-AEFF-4456-A3D5-2D51222BF873}">
      <dgm:prSet/>
      <dgm:spPr/>
      <dgm:t>
        <a:bodyPr/>
        <a:lstStyle/>
        <a:p>
          <a:endParaRPr lang="en-US"/>
        </a:p>
      </dgm:t>
    </dgm:pt>
    <dgm:pt modelId="{A5258BAD-42D7-4B7D-87B1-7EB1958B6F57}">
      <dgm:prSet phldrT="[Text]"/>
      <dgm:spPr>
        <a:solidFill>
          <a:srgbClr val="E37524"/>
        </a:solidFill>
        <a:ln>
          <a:solidFill>
            <a:srgbClr val="E37524"/>
          </a:solidFill>
        </a:ln>
      </dgm:spPr>
      <dgm:t>
        <a:bodyPr/>
        <a:lstStyle/>
        <a:p>
          <a:r>
            <a:rPr lang="en-US" b="1" dirty="0">
              <a:latin typeface="Century Gothic" panose="020B0502020202020204" pitchFamily="34" charset="0"/>
            </a:rPr>
            <a:t>MAJOR PROSPECT SOLICITATIONS</a:t>
          </a:r>
        </a:p>
      </dgm:t>
    </dgm:pt>
    <dgm:pt modelId="{7DDC5F78-2D01-419D-86A1-8F64527234B0}" type="parTrans" cxnId="{6A5A252D-12DE-47B8-8CB2-766441961E14}">
      <dgm:prSet/>
      <dgm:spPr/>
      <dgm:t>
        <a:bodyPr/>
        <a:lstStyle/>
        <a:p>
          <a:endParaRPr lang="en-US"/>
        </a:p>
      </dgm:t>
    </dgm:pt>
    <dgm:pt modelId="{74812896-BF7B-4250-A401-DF1C130316B1}" type="sibTrans" cxnId="{6A5A252D-12DE-47B8-8CB2-766441961E14}">
      <dgm:prSet/>
      <dgm:spPr/>
      <dgm:t>
        <a:bodyPr/>
        <a:lstStyle/>
        <a:p>
          <a:endParaRPr lang="en-US"/>
        </a:p>
      </dgm:t>
    </dgm:pt>
    <dgm:pt modelId="{8AFA0F62-1CBA-4B9B-822C-BAFDAA5BFBC8}">
      <dgm:prSet phldrT="[Text]"/>
      <dgm:spPr/>
      <dgm:t>
        <a:bodyPr/>
        <a:lstStyle/>
        <a:p>
          <a:r>
            <a:rPr lang="en-US" b="0" dirty="0">
              <a:latin typeface="Century Gothic" panose="020B0502020202020204" pitchFamily="34" charset="0"/>
            </a:rPr>
            <a:t>Investor cultivation</a:t>
          </a:r>
        </a:p>
      </dgm:t>
    </dgm:pt>
    <dgm:pt modelId="{6BBCD682-7900-421C-BC41-F1FF1EBF2873}" type="parTrans" cxnId="{850A6EBF-FB77-4CCB-99DF-D8066070F433}">
      <dgm:prSet/>
      <dgm:spPr/>
      <dgm:t>
        <a:bodyPr/>
        <a:lstStyle/>
        <a:p>
          <a:endParaRPr lang="en-US"/>
        </a:p>
      </dgm:t>
    </dgm:pt>
    <dgm:pt modelId="{2638B9A3-F958-4E53-8E14-F2EC711C29A8}" type="sibTrans" cxnId="{850A6EBF-FB77-4CCB-99DF-D8066070F433}">
      <dgm:prSet/>
      <dgm:spPr/>
      <dgm:t>
        <a:bodyPr/>
        <a:lstStyle/>
        <a:p>
          <a:endParaRPr lang="en-US"/>
        </a:p>
      </dgm:t>
    </dgm:pt>
    <dgm:pt modelId="{7794DCE5-09E7-44A3-BE1F-11A399FDBCB3}">
      <dgm:prSet phldrT="[Text]"/>
      <dgm:spPr/>
      <dgm:t>
        <a:bodyPr/>
        <a:lstStyle/>
        <a:p>
          <a:r>
            <a:rPr lang="en-US" b="0" dirty="0">
              <a:latin typeface="Century Gothic" panose="020B0502020202020204" pitchFamily="34" charset="0"/>
            </a:rPr>
            <a:t>Conduct 20-30 strategic solicitations</a:t>
          </a:r>
        </a:p>
      </dgm:t>
    </dgm:pt>
    <dgm:pt modelId="{A2D8A43D-2943-4ED7-BC25-F26B8DA46FBA}" type="parTrans" cxnId="{07D0BF77-70B3-42FA-8452-7F2AD46662A9}">
      <dgm:prSet/>
      <dgm:spPr/>
      <dgm:t>
        <a:bodyPr/>
        <a:lstStyle/>
        <a:p>
          <a:endParaRPr lang="en-US"/>
        </a:p>
      </dgm:t>
    </dgm:pt>
    <dgm:pt modelId="{A047B837-36C7-4F2C-B539-6262D5FDA6BA}" type="sibTrans" cxnId="{07D0BF77-70B3-42FA-8452-7F2AD46662A9}">
      <dgm:prSet/>
      <dgm:spPr/>
      <dgm:t>
        <a:bodyPr/>
        <a:lstStyle/>
        <a:p>
          <a:endParaRPr lang="en-US"/>
        </a:p>
      </dgm:t>
    </dgm:pt>
    <dgm:pt modelId="{6ECF1A48-6673-4247-849B-E6D82FE6A62A}">
      <dgm:prSet phldrT="[Text]"/>
      <dgm:spPr/>
      <dgm:t>
        <a:bodyPr/>
        <a:lstStyle/>
        <a:p>
          <a:r>
            <a:rPr lang="en-US" b="0" dirty="0">
              <a:latin typeface="Century Gothic" panose="020B0502020202020204" pitchFamily="34" charset="0"/>
            </a:rPr>
            <a:t>Leverage volunteers’ relationships &amp; influence</a:t>
          </a:r>
        </a:p>
      </dgm:t>
    </dgm:pt>
    <dgm:pt modelId="{B70EC96A-353E-4DF9-B6B3-7500EBF12A6E}" type="parTrans" cxnId="{7C33BF6B-CE3F-4262-A9FB-979CBFF79DBC}">
      <dgm:prSet/>
      <dgm:spPr/>
      <dgm:t>
        <a:bodyPr/>
        <a:lstStyle/>
        <a:p>
          <a:endParaRPr lang="en-US"/>
        </a:p>
      </dgm:t>
    </dgm:pt>
    <dgm:pt modelId="{0C5B87E1-1A88-4088-BB51-1207A192628A}" type="sibTrans" cxnId="{7C33BF6B-CE3F-4262-A9FB-979CBFF79DBC}">
      <dgm:prSet/>
      <dgm:spPr/>
      <dgm:t>
        <a:bodyPr/>
        <a:lstStyle/>
        <a:p>
          <a:endParaRPr lang="en-US"/>
        </a:p>
      </dgm:t>
    </dgm:pt>
    <dgm:pt modelId="{49A60A0E-B5AF-4760-9033-9C6A6877C540}">
      <dgm:prSet phldrT="[Text]"/>
      <dgm:spPr/>
      <dgm:t>
        <a:bodyPr/>
        <a:lstStyle/>
        <a:p>
          <a:r>
            <a:rPr lang="en-US" b="0" dirty="0">
              <a:latin typeface="Century Gothic" panose="020B0502020202020204" pitchFamily="34" charset="0"/>
            </a:rPr>
            <a:t>Secure at least 75% of goal</a:t>
          </a:r>
        </a:p>
      </dgm:t>
    </dgm:pt>
    <dgm:pt modelId="{4D074B3A-2528-432F-8767-3F6F04D8F031}" type="parTrans" cxnId="{442C192B-93B8-4471-A57E-553AA8DC9696}">
      <dgm:prSet/>
      <dgm:spPr/>
      <dgm:t>
        <a:bodyPr/>
        <a:lstStyle/>
        <a:p>
          <a:endParaRPr lang="en-US"/>
        </a:p>
      </dgm:t>
    </dgm:pt>
    <dgm:pt modelId="{DA13EFA6-3030-4D51-A355-96C263712EF1}" type="sibTrans" cxnId="{442C192B-93B8-4471-A57E-553AA8DC9696}">
      <dgm:prSet/>
      <dgm:spPr/>
      <dgm:t>
        <a:bodyPr/>
        <a:lstStyle/>
        <a:p>
          <a:endParaRPr lang="en-US"/>
        </a:p>
      </dgm:t>
    </dgm:pt>
    <dgm:pt modelId="{54546328-92E8-394A-8F6D-0A9BC51ED5D6}">
      <dgm:prSet phldrT="[Text]"/>
      <dgm:spPr/>
      <dgm:t>
        <a:bodyPr/>
        <a:lstStyle/>
        <a:p>
          <a:r>
            <a:rPr lang="en-US" b="0" dirty="0">
              <a:solidFill>
                <a:schemeClr val="tx1"/>
              </a:solidFill>
              <a:latin typeface="Century Gothic" panose="020B0502020202020204" pitchFamily="34" charset="0"/>
            </a:rPr>
            <a:t>Wealth screening</a:t>
          </a:r>
        </a:p>
      </dgm:t>
    </dgm:pt>
    <dgm:pt modelId="{2DA11768-EF8D-1C46-BFBB-90F3BD5C984F}" type="parTrans" cxnId="{3685B12C-F479-A84A-B4F5-B144BB05299C}">
      <dgm:prSet/>
      <dgm:spPr/>
      <dgm:t>
        <a:bodyPr/>
        <a:lstStyle/>
        <a:p>
          <a:endParaRPr lang="en-US"/>
        </a:p>
      </dgm:t>
    </dgm:pt>
    <dgm:pt modelId="{D63632AE-4E0E-2745-8653-0F082949347A}" type="sibTrans" cxnId="{3685B12C-F479-A84A-B4F5-B144BB05299C}">
      <dgm:prSet/>
      <dgm:spPr/>
      <dgm:t>
        <a:bodyPr/>
        <a:lstStyle/>
        <a:p>
          <a:endParaRPr lang="en-US"/>
        </a:p>
      </dgm:t>
    </dgm:pt>
    <dgm:pt modelId="{6B76535D-D1DF-4C12-AEE8-23F56817C89E}" type="pres">
      <dgm:prSet presAssocID="{8333A28F-A932-4F7B-BDB1-02EBB7151361}" presName="Name0" presStyleCnt="0">
        <dgm:presLayoutVars>
          <dgm:dir/>
          <dgm:animLvl val="lvl"/>
          <dgm:resizeHandles val="exact"/>
        </dgm:presLayoutVars>
      </dgm:prSet>
      <dgm:spPr/>
    </dgm:pt>
    <dgm:pt modelId="{345EC6DA-4A10-4D73-BDAB-00EE075A1B41}" type="pres">
      <dgm:prSet presAssocID="{6D1EC956-CF8F-4267-91BF-85812F37A7BC}" presName="composite" presStyleCnt="0"/>
      <dgm:spPr/>
    </dgm:pt>
    <dgm:pt modelId="{942A1432-6289-4542-80A2-0CA025475EA0}" type="pres">
      <dgm:prSet presAssocID="{6D1EC956-CF8F-4267-91BF-85812F37A7BC}" presName="parTx" presStyleLbl="alignNode1" presStyleIdx="0" presStyleCnt="4">
        <dgm:presLayoutVars>
          <dgm:chMax val="0"/>
          <dgm:chPref val="0"/>
          <dgm:bulletEnabled val="1"/>
        </dgm:presLayoutVars>
      </dgm:prSet>
      <dgm:spPr/>
    </dgm:pt>
    <dgm:pt modelId="{ECCF6B48-6B69-425F-8643-CC058E9A273A}" type="pres">
      <dgm:prSet presAssocID="{6D1EC956-CF8F-4267-91BF-85812F37A7BC}" presName="desTx" presStyleLbl="alignAccFollowNode1" presStyleIdx="0" presStyleCnt="4">
        <dgm:presLayoutVars>
          <dgm:bulletEnabled val="1"/>
        </dgm:presLayoutVars>
      </dgm:prSet>
      <dgm:spPr/>
    </dgm:pt>
    <dgm:pt modelId="{32463F64-D91C-4B91-8AE7-E07BB8EDA1DB}" type="pres">
      <dgm:prSet presAssocID="{263A5F2C-75CE-4CDC-BB78-F08CD3458741}" presName="space" presStyleCnt="0"/>
      <dgm:spPr/>
    </dgm:pt>
    <dgm:pt modelId="{35B1AB8B-E5DE-4A06-ABBC-0042009A85A3}" type="pres">
      <dgm:prSet presAssocID="{AACCBC4D-1295-45FD-9891-C3A533D9B759}" presName="composite" presStyleCnt="0"/>
      <dgm:spPr/>
    </dgm:pt>
    <dgm:pt modelId="{91AD3AB4-AC7C-44BC-B953-09E02981CA4C}" type="pres">
      <dgm:prSet presAssocID="{AACCBC4D-1295-45FD-9891-C3A533D9B759}" presName="parTx" presStyleLbl="alignNode1" presStyleIdx="1" presStyleCnt="4">
        <dgm:presLayoutVars>
          <dgm:chMax val="0"/>
          <dgm:chPref val="0"/>
          <dgm:bulletEnabled val="1"/>
        </dgm:presLayoutVars>
      </dgm:prSet>
      <dgm:spPr/>
    </dgm:pt>
    <dgm:pt modelId="{2716FBBF-B5CB-47D6-9A15-40591FD6DCD0}" type="pres">
      <dgm:prSet presAssocID="{AACCBC4D-1295-45FD-9891-C3A533D9B759}" presName="desTx" presStyleLbl="alignAccFollowNode1" presStyleIdx="1" presStyleCnt="4">
        <dgm:presLayoutVars>
          <dgm:bulletEnabled val="1"/>
        </dgm:presLayoutVars>
      </dgm:prSet>
      <dgm:spPr/>
    </dgm:pt>
    <dgm:pt modelId="{4EA64DF5-B73E-472D-BC92-B27EAFAC8D1C}" type="pres">
      <dgm:prSet presAssocID="{928CD638-5274-4E58-AE09-9AAE59888DF4}" presName="space" presStyleCnt="0"/>
      <dgm:spPr/>
    </dgm:pt>
    <dgm:pt modelId="{CE889CC2-F580-4C5B-A548-B964E89FC350}" type="pres">
      <dgm:prSet presAssocID="{841C59DD-2A8B-420A-A218-FBB6CF671736}" presName="composite" presStyleCnt="0"/>
      <dgm:spPr/>
    </dgm:pt>
    <dgm:pt modelId="{A5E40F9E-50C5-41FE-A998-73055195EFE3}" type="pres">
      <dgm:prSet presAssocID="{841C59DD-2A8B-420A-A218-FBB6CF671736}" presName="parTx" presStyleLbl="alignNode1" presStyleIdx="2" presStyleCnt="4">
        <dgm:presLayoutVars>
          <dgm:chMax val="0"/>
          <dgm:chPref val="0"/>
          <dgm:bulletEnabled val="1"/>
        </dgm:presLayoutVars>
      </dgm:prSet>
      <dgm:spPr/>
    </dgm:pt>
    <dgm:pt modelId="{AEE0EAA4-4C9E-4DFE-B4EF-365A0380C8B9}" type="pres">
      <dgm:prSet presAssocID="{841C59DD-2A8B-420A-A218-FBB6CF671736}" presName="desTx" presStyleLbl="alignAccFollowNode1" presStyleIdx="2" presStyleCnt="4">
        <dgm:presLayoutVars>
          <dgm:bulletEnabled val="1"/>
        </dgm:presLayoutVars>
      </dgm:prSet>
      <dgm:spPr/>
    </dgm:pt>
    <dgm:pt modelId="{853029A8-ED44-4A31-B342-0B5EFEAA4594}" type="pres">
      <dgm:prSet presAssocID="{E0D0E5A3-F597-4C08-B2D6-2F77DAE25FE8}" presName="space" presStyleCnt="0"/>
      <dgm:spPr/>
    </dgm:pt>
    <dgm:pt modelId="{DAB1A525-300F-45B0-BA7E-968F5A2C82BC}" type="pres">
      <dgm:prSet presAssocID="{A5258BAD-42D7-4B7D-87B1-7EB1958B6F57}" presName="composite" presStyleCnt="0"/>
      <dgm:spPr/>
    </dgm:pt>
    <dgm:pt modelId="{63E324B8-4542-40DF-991D-9307C19126DA}" type="pres">
      <dgm:prSet presAssocID="{A5258BAD-42D7-4B7D-87B1-7EB1958B6F57}" presName="parTx" presStyleLbl="alignNode1" presStyleIdx="3" presStyleCnt="4">
        <dgm:presLayoutVars>
          <dgm:chMax val="0"/>
          <dgm:chPref val="0"/>
          <dgm:bulletEnabled val="1"/>
        </dgm:presLayoutVars>
      </dgm:prSet>
      <dgm:spPr/>
    </dgm:pt>
    <dgm:pt modelId="{C046E3AE-D4D3-43EB-A19C-A0337D4D7F9F}" type="pres">
      <dgm:prSet presAssocID="{A5258BAD-42D7-4B7D-87B1-7EB1958B6F57}" presName="desTx" presStyleLbl="alignAccFollowNode1" presStyleIdx="3" presStyleCnt="4">
        <dgm:presLayoutVars>
          <dgm:bulletEnabled val="1"/>
        </dgm:presLayoutVars>
      </dgm:prSet>
      <dgm:spPr/>
    </dgm:pt>
  </dgm:ptLst>
  <dgm:cxnLst>
    <dgm:cxn modelId="{5203FA09-3C41-4778-93E4-D76BF3344D84}" srcId="{6D1EC956-CF8F-4267-91BF-85812F37A7BC}" destId="{552C200B-2F36-424E-91B3-FEB07F0E7C73}" srcOrd="1" destOrd="0" parTransId="{AB69A223-D6CB-47CE-82D8-114AED3814FF}" sibTransId="{A8559411-8DA3-4015-ADBF-991EB2C42E12}"/>
    <dgm:cxn modelId="{0814530B-F1FC-4D7A-A0B0-35ACB04ADB34}" type="presOf" srcId="{7794DCE5-09E7-44A3-BE1F-11A399FDBCB3}" destId="{C046E3AE-D4D3-43EB-A19C-A0337D4D7F9F}" srcOrd="0" destOrd="1" presId="urn:microsoft.com/office/officeart/2005/8/layout/hList1"/>
    <dgm:cxn modelId="{F4B74014-FEE5-4B05-A2D1-F61B5A544DFF}" type="presOf" srcId="{8333A28F-A932-4F7B-BDB1-02EBB7151361}" destId="{6B76535D-D1DF-4C12-AEE8-23F56817C89E}" srcOrd="0" destOrd="0" presId="urn:microsoft.com/office/officeart/2005/8/layout/hList1"/>
    <dgm:cxn modelId="{5CC95A14-6225-457B-BED6-02F7311E25F0}" type="presOf" srcId="{552C200B-2F36-424E-91B3-FEB07F0E7C73}" destId="{ECCF6B48-6B69-425F-8643-CC058E9A273A}" srcOrd="0" destOrd="1" presId="urn:microsoft.com/office/officeart/2005/8/layout/hList1"/>
    <dgm:cxn modelId="{5796B614-2D3A-46AD-A452-15B3F8B4C516}" type="presOf" srcId="{6ECF1A48-6673-4247-849B-E6D82FE6A62A}" destId="{C046E3AE-D4D3-43EB-A19C-A0337D4D7F9F}" srcOrd="0" destOrd="2" presId="urn:microsoft.com/office/officeart/2005/8/layout/hList1"/>
    <dgm:cxn modelId="{1544E11E-E7E5-4A75-A9A6-417C3D78183C}" srcId="{AACCBC4D-1295-45FD-9891-C3A533D9B759}" destId="{5345C341-92C1-4F1C-84CC-3A323A667605}" srcOrd="0" destOrd="0" parTransId="{379B90AE-4798-4F40-A0AD-831A12D120CC}" sibTransId="{51804B5A-F329-4807-A0E5-487676C80550}"/>
    <dgm:cxn modelId="{5DE72C22-06BC-4954-86C5-2F2DD6278CD3}" type="presOf" srcId="{42088278-0DF9-4ED7-A515-9EB079029FFD}" destId="{ECCF6B48-6B69-425F-8643-CC058E9A273A}" srcOrd="0" destOrd="3" presId="urn:microsoft.com/office/officeart/2005/8/layout/hList1"/>
    <dgm:cxn modelId="{3F39C022-AEFF-4456-A3D5-2D51222BF873}" srcId="{841C59DD-2A8B-420A-A218-FBB6CF671736}" destId="{3B600153-02F5-4CF4-9582-7545D168D519}" srcOrd="1" destOrd="0" parTransId="{8E77CA4C-DF1E-4E7C-8D8D-E81CB17742C5}" sibTransId="{1132BE31-E1A6-4352-B481-D839C10B781E}"/>
    <dgm:cxn modelId="{DC45C523-8A43-43C6-887F-1AF75D5D08DA}" type="presOf" srcId="{91AD5E3E-2D32-4E90-AE36-579BD7204547}" destId="{2716FBBF-B5CB-47D6-9A15-40591FD6DCD0}" srcOrd="0" destOrd="1" presId="urn:microsoft.com/office/officeart/2005/8/layout/hList1"/>
    <dgm:cxn modelId="{442C192B-93B8-4471-A57E-553AA8DC9696}" srcId="{A5258BAD-42D7-4B7D-87B1-7EB1958B6F57}" destId="{49A60A0E-B5AF-4760-9033-9C6A6877C540}" srcOrd="3" destOrd="0" parTransId="{4D074B3A-2528-432F-8767-3F6F04D8F031}" sibTransId="{DA13EFA6-3030-4D51-A355-96C263712EF1}"/>
    <dgm:cxn modelId="{CF05C22B-A294-470D-858C-0805985E1A14}" srcId="{8333A28F-A932-4F7B-BDB1-02EBB7151361}" destId="{AACCBC4D-1295-45FD-9891-C3A533D9B759}" srcOrd="1" destOrd="0" parTransId="{2780D3D4-1A58-4C6B-8FA8-91C222D15656}" sibTransId="{928CD638-5274-4E58-AE09-9AAE59888DF4}"/>
    <dgm:cxn modelId="{3685B12C-F479-A84A-B4F5-B144BB05299C}" srcId="{AACCBC4D-1295-45FD-9891-C3A533D9B759}" destId="{54546328-92E8-394A-8F6D-0A9BC51ED5D6}" srcOrd="2" destOrd="0" parTransId="{2DA11768-EF8D-1C46-BFBB-90F3BD5C984F}" sibTransId="{D63632AE-4E0E-2745-8653-0F082949347A}"/>
    <dgm:cxn modelId="{6A5A252D-12DE-47B8-8CB2-766441961E14}" srcId="{8333A28F-A932-4F7B-BDB1-02EBB7151361}" destId="{A5258BAD-42D7-4B7D-87B1-7EB1958B6F57}" srcOrd="3" destOrd="0" parTransId="{7DDC5F78-2D01-419D-86A1-8F64527234B0}" sibTransId="{74812896-BF7B-4250-A401-DF1C130316B1}"/>
    <dgm:cxn modelId="{656A7432-15A7-4775-B159-5D6F3593EB63}" type="presOf" srcId="{6511B5BF-1ED6-48EF-B32C-F542910F1189}" destId="{AEE0EAA4-4C9E-4DFE-B4EF-365A0380C8B9}" srcOrd="0" destOrd="2" presId="urn:microsoft.com/office/officeart/2005/8/layout/hList1"/>
    <dgm:cxn modelId="{84DC3A39-87FE-4482-9BCD-D7B94A4344D2}" srcId="{6D1EC956-CF8F-4267-91BF-85812F37A7BC}" destId="{42088278-0DF9-4ED7-A515-9EB079029FFD}" srcOrd="3" destOrd="0" parTransId="{3F7C46C7-514A-48EF-8E9B-DEB84D922B9B}" sibTransId="{5413548E-D1AF-4084-B2B9-C92297FF9A87}"/>
    <dgm:cxn modelId="{318A153E-FAEC-4AFE-AF8D-6BEF0EFD7B19}" type="presOf" srcId="{5345C341-92C1-4F1C-84CC-3A323A667605}" destId="{2716FBBF-B5CB-47D6-9A15-40591FD6DCD0}" srcOrd="0" destOrd="0" presId="urn:microsoft.com/office/officeart/2005/8/layout/hList1"/>
    <dgm:cxn modelId="{AFB7595F-AEB4-485C-960B-8688B523A75E}" srcId="{6D1EC956-CF8F-4267-91BF-85812F37A7BC}" destId="{1425B1C8-823B-4958-B169-70DDC216E4D2}" srcOrd="0" destOrd="0" parTransId="{B08F552D-5F3D-4E52-B093-929734D94CAA}" sibTransId="{316DFF32-DAF0-413B-8761-D61A9F753B91}"/>
    <dgm:cxn modelId="{4D30C162-4BE7-4CCF-9832-0CAA7474E1EB}" type="presOf" srcId="{1425B1C8-823B-4958-B169-70DDC216E4D2}" destId="{ECCF6B48-6B69-425F-8643-CC058E9A273A}" srcOrd="0" destOrd="0" presId="urn:microsoft.com/office/officeart/2005/8/layout/hList1"/>
    <dgm:cxn modelId="{11C19044-BAA1-49B9-BB59-7DAEE8524105}" type="presOf" srcId="{BF4C4716-89A3-4779-9275-18A79A97B6BD}" destId="{2716FBBF-B5CB-47D6-9A15-40591FD6DCD0}" srcOrd="0" destOrd="5" presId="urn:microsoft.com/office/officeart/2005/8/layout/hList1"/>
    <dgm:cxn modelId="{D47DBD64-2216-45A8-BC9B-5A8E549BA4C7}" type="presOf" srcId="{3B600153-02F5-4CF4-9582-7545D168D519}" destId="{AEE0EAA4-4C9E-4DFE-B4EF-365A0380C8B9}" srcOrd="0" destOrd="1" presId="urn:microsoft.com/office/officeart/2005/8/layout/hList1"/>
    <dgm:cxn modelId="{9EDAAA67-38F5-49E9-8B3B-4C463E322BFB}" type="presOf" srcId="{46CD8E16-218D-495F-903F-32CABBAA498D}" destId="{AEE0EAA4-4C9E-4DFE-B4EF-365A0380C8B9}" srcOrd="0" destOrd="0" presId="urn:microsoft.com/office/officeart/2005/8/layout/hList1"/>
    <dgm:cxn modelId="{B3FCF569-BA1E-44F2-85E8-E887C30AEC12}" srcId="{6D1EC956-CF8F-4267-91BF-85812F37A7BC}" destId="{3FC86C1B-62C2-4883-B431-EB4B771425BC}" srcOrd="2" destOrd="0" parTransId="{886EF63C-3B21-4788-8B05-309B50961CB5}" sibTransId="{01B57B26-236C-43E7-B8DD-CDC717905179}"/>
    <dgm:cxn modelId="{7C33BF6B-CE3F-4262-A9FB-979CBFF79DBC}" srcId="{A5258BAD-42D7-4B7D-87B1-7EB1958B6F57}" destId="{6ECF1A48-6673-4247-849B-E6D82FE6A62A}" srcOrd="2" destOrd="0" parTransId="{B70EC96A-353E-4DF9-B6B3-7500EBF12A6E}" sibTransId="{0C5B87E1-1A88-4088-BB51-1207A192628A}"/>
    <dgm:cxn modelId="{D1AF7F50-60D9-49B6-A13B-BEF3FC6F956A}" srcId="{841C59DD-2A8B-420A-A218-FBB6CF671736}" destId="{46CD8E16-218D-495F-903F-32CABBAA498D}" srcOrd="0" destOrd="0" parTransId="{891CCB2A-DF09-4131-91D8-0AC94A3D0766}" sibTransId="{E120914D-C429-4C29-AEAD-B0CE5A108D40}"/>
    <dgm:cxn modelId="{E922B051-EC4E-484E-BFC1-54C4EEA342E2}" type="presOf" srcId="{AACCBC4D-1295-45FD-9891-C3A533D9B759}" destId="{91AD3AB4-AC7C-44BC-B953-09E02981CA4C}" srcOrd="0" destOrd="0" presId="urn:microsoft.com/office/officeart/2005/8/layout/hList1"/>
    <dgm:cxn modelId="{07D0BF77-70B3-42FA-8452-7F2AD46662A9}" srcId="{A5258BAD-42D7-4B7D-87B1-7EB1958B6F57}" destId="{7794DCE5-09E7-44A3-BE1F-11A399FDBCB3}" srcOrd="1" destOrd="0" parTransId="{A2D8A43D-2943-4ED7-BC25-F26B8DA46FBA}" sibTransId="{A047B837-36C7-4F2C-B539-6262D5FDA6BA}"/>
    <dgm:cxn modelId="{92EB5C59-FC29-49B7-8028-794875EBCC73}" type="presOf" srcId="{4A339221-A70F-45A0-B9FA-60E36CB7BCCE}" destId="{2716FBBF-B5CB-47D6-9A15-40591FD6DCD0}" srcOrd="0" destOrd="4" presId="urn:microsoft.com/office/officeart/2005/8/layout/hList1"/>
    <dgm:cxn modelId="{14F64779-1A57-4472-95BC-50C982A81E91}" type="presOf" srcId="{3FC86C1B-62C2-4883-B431-EB4B771425BC}" destId="{ECCF6B48-6B69-425F-8643-CC058E9A273A}" srcOrd="0" destOrd="2" presId="urn:microsoft.com/office/officeart/2005/8/layout/hList1"/>
    <dgm:cxn modelId="{B344928B-C1F1-478B-8AB0-4E5A0CECCE59}" srcId="{8333A28F-A932-4F7B-BDB1-02EBB7151361}" destId="{6D1EC956-CF8F-4267-91BF-85812F37A7BC}" srcOrd="0" destOrd="0" parTransId="{872A55AE-0E1B-4519-8297-CD1D0DD84317}" sibTransId="{263A5F2C-75CE-4CDC-BB78-F08CD3458741}"/>
    <dgm:cxn modelId="{B5BFD08F-8740-4CC7-A611-6F29A8D520D1}" srcId="{841C59DD-2A8B-420A-A218-FBB6CF671736}" destId="{6511B5BF-1ED6-48EF-B32C-F542910F1189}" srcOrd="2" destOrd="0" parTransId="{9777B742-3C31-474A-8ABF-8E20D9C76BC6}" sibTransId="{6C57FBDE-D172-4EF2-9675-2CE618B0FBA4}"/>
    <dgm:cxn modelId="{E87652A8-76B2-F14C-9A3D-46BF475084A1}" type="presOf" srcId="{54546328-92E8-394A-8F6D-0A9BC51ED5D6}" destId="{2716FBBF-B5CB-47D6-9A15-40591FD6DCD0}" srcOrd="0" destOrd="2" presId="urn:microsoft.com/office/officeart/2005/8/layout/hList1"/>
    <dgm:cxn modelId="{07E84FAA-8F35-4DED-AB66-697F187771DF}" srcId="{AACCBC4D-1295-45FD-9891-C3A533D9B759}" destId="{4A339221-A70F-45A0-B9FA-60E36CB7BCCE}" srcOrd="4" destOrd="0" parTransId="{39DB6653-EE48-4F65-95EB-5A8974DCAB5F}" sibTransId="{9C71EB7E-8EA2-4235-AF5C-EE97E5596D38}"/>
    <dgm:cxn modelId="{11CCB2AC-DF47-46EA-A4EF-DFFC458DF19E}" srcId="{AACCBC4D-1295-45FD-9891-C3A533D9B759}" destId="{0BFDD730-B585-4110-B55C-71E6B613CF7E}" srcOrd="3" destOrd="0" parTransId="{759F433D-21CD-4925-84DA-DBCF97A8A678}" sibTransId="{71D59F14-68B6-4B19-B579-6CFD3B595449}"/>
    <dgm:cxn modelId="{A07B59B2-29B6-4633-BA7E-F1353F90A72C}" srcId="{AACCBC4D-1295-45FD-9891-C3A533D9B759}" destId="{91AD5E3E-2D32-4E90-AE36-579BD7204547}" srcOrd="1" destOrd="0" parTransId="{F9889407-F1C4-445E-894C-AE36695D2B79}" sibTransId="{9D2E8994-9EBB-4148-A68B-DDF26EA43C4F}"/>
    <dgm:cxn modelId="{6FBCB2B8-BFE7-4DE1-A350-0E7554C52E05}" srcId="{AACCBC4D-1295-45FD-9891-C3A533D9B759}" destId="{BF4C4716-89A3-4779-9275-18A79A97B6BD}" srcOrd="5" destOrd="0" parTransId="{5BDEA1C4-23F7-4F96-BCAA-2734570743C1}" sibTransId="{A686E8A1-D021-412C-892C-0D9AE3E815CE}"/>
    <dgm:cxn modelId="{BAA455BC-D5A8-4632-8452-F8E442CFBC40}" type="presOf" srcId="{6D1EC956-CF8F-4267-91BF-85812F37A7BC}" destId="{942A1432-6289-4542-80A2-0CA025475EA0}" srcOrd="0" destOrd="0" presId="urn:microsoft.com/office/officeart/2005/8/layout/hList1"/>
    <dgm:cxn modelId="{850A6EBF-FB77-4CCB-99DF-D8066070F433}" srcId="{A5258BAD-42D7-4B7D-87B1-7EB1958B6F57}" destId="{8AFA0F62-1CBA-4B9B-822C-BAFDAA5BFBC8}" srcOrd="0" destOrd="0" parTransId="{6BBCD682-7900-421C-BC41-F1FF1EBF2873}" sibTransId="{2638B9A3-F958-4E53-8E14-F2EC711C29A8}"/>
    <dgm:cxn modelId="{91C921CF-4E19-4E9B-83CA-7CCDF6B212FA}" type="presOf" srcId="{0BFDD730-B585-4110-B55C-71E6B613CF7E}" destId="{2716FBBF-B5CB-47D6-9A15-40591FD6DCD0}" srcOrd="0" destOrd="3" presId="urn:microsoft.com/office/officeart/2005/8/layout/hList1"/>
    <dgm:cxn modelId="{47F16DD3-FC06-4AED-BCC1-60FC0DCDFB4D}" type="presOf" srcId="{841C59DD-2A8B-420A-A218-FBB6CF671736}" destId="{A5E40F9E-50C5-41FE-A998-73055195EFE3}" srcOrd="0" destOrd="0" presId="urn:microsoft.com/office/officeart/2005/8/layout/hList1"/>
    <dgm:cxn modelId="{42DBD4D3-C1D0-425F-A7F9-850F8889D14C}" type="presOf" srcId="{49A60A0E-B5AF-4760-9033-9C6A6877C540}" destId="{C046E3AE-D4D3-43EB-A19C-A0337D4D7F9F}" srcOrd="0" destOrd="3" presId="urn:microsoft.com/office/officeart/2005/8/layout/hList1"/>
    <dgm:cxn modelId="{3F7EF7D3-3430-4E84-BE8A-4F15F7BF1FBD}" type="presOf" srcId="{A5258BAD-42D7-4B7D-87B1-7EB1958B6F57}" destId="{63E324B8-4542-40DF-991D-9307C19126DA}" srcOrd="0" destOrd="0" presId="urn:microsoft.com/office/officeart/2005/8/layout/hList1"/>
    <dgm:cxn modelId="{676877E2-EA6C-44D5-8E54-DF065FFF308A}" srcId="{8333A28F-A932-4F7B-BDB1-02EBB7151361}" destId="{841C59DD-2A8B-420A-A218-FBB6CF671736}" srcOrd="2" destOrd="0" parTransId="{03962F7C-A36F-438D-AAA9-DF502322FA80}" sibTransId="{E0D0E5A3-F597-4C08-B2D6-2F77DAE25FE8}"/>
    <dgm:cxn modelId="{02617AFA-76BD-4532-8580-39B676D80174}" type="presOf" srcId="{8AFA0F62-1CBA-4B9B-822C-BAFDAA5BFBC8}" destId="{C046E3AE-D4D3-43EB-A19C-A0337D4D7F9F}" srcOrd="0" destOrd="0" presId="urn:microsoft.com/office/officeart/2005/8/layout/hList1"/>
    <dgm:cxn modelId="{925E9A51-5B5B-4BE5-AAE8-F5C977F38D7D}" type="presParOf" srcId="{6B76535D-D1DF-4C12-AEE8-23F56817C89E}" destId="{345EC6DA-4A10-4D73-BDAB-00EE075A1B41}" srcOrd="0" destOrd="0" presId="urn:microsoft.com/office/officeart/2005/8/layout/hList1"/>
    <dgm:cxn modelId="{F8C3CB55-F249-42F5-963D-941414680BD9}" type="presParOf" srcId="{345EC6DA-4A10-4D73-BDAB-00EE075A1B41}" destId="{942A1432-6289-4542-80A2-0CA025475EA0}" srcOrd="0" destOrd="0" presId="urn:microsoft.com/office/officeart/2005/8/layout/hList1"/>
    <dgm:cxn modelId="{10C41078-A947-48F2-BC93-C003C9C3C547}" type="presParOf" srcId="{345EC6DA-4A10-4D73-BDAB-00EE075A1B41}" destId="{ECCF6B48-6B69-425F-8643-CC058E9A273A}" srcOrd="1" destOrd="0" presId="urn:microsoft.com/office/officeart/2005/8/layout/hList1"/>
    <dgm:cxn modelId="{078D795E-9220-4522-BF7A-6E1BDC324D76}" type="presParOf" srcId="{6B76535D-D1DF-4C12-AEE8-23F56817C89E}" destId="{32463F64-D91C-4B91-8AE7-E07BB8EDA1DB}" srcOrd="1" destOrd="0" presId="urn:microsoft.com/office/officeart/2005/8/layout/hList1"/>
    <dgm:cxn modelId="{03044EF7-06D4-468D-9B76-4628822EC895}" type="presParOf" srcId="{6B76535D-D1DF-4C12-AEE8-23F56817C89E}" destId="{35B1AB8B-E5DE-4A06-ABBC-0042009A85A3}" srcOrd="2" destOrd="0" presId="urn:microsoft.com/office/officeart/2005/8/layout/hList1"/>
    <dgm:cxn modelId="{CE0E085C-88A0-47AA-93F7-0345B1EAE04F}" type="presParOf" srcId="{35B1AB8B-E5DE-4A06-ABBC-0042009A85A3}" destId="{91AD3AB4-AC7C-44BC-B953-09E02981CA4C}" srcOrd="0" destOrd="0" presId="urn:microsoft.com/office/officeart/2005/8/layout/hList1"/>
    <dgm:cxn modelId="{CFE2D708-82C0-4EA0-91D8-67D79408FCAC}" type="presParOf" srcId="{35B1AB8B-E5DE-4A06-ABBC-0042009A85A3}" destId="{2716FBBF-B5CB-47D6-9A15-40591FD6DCD0}" srcOrd="1" destOrd="0" presId="urn:microsoft.com/office/officeart/2005/8/layout/hList1"/>
    <dgm:cxn modelId="{6DF17236-D792-4859-87CC-8B02D2F1D3A5}" type="presParOf" srcId="{6B76535D-D1DF-4C12-AEE8-23F56817C89E}" destId="{4EA64DF5-B73E-472D-BC92-B27EAFAC8D1C}" srcOrd="3" destOrd="0" presId="urn:microsoft.com/office/officeart/2005/8/layout/hList1"/>
    <dgm:cxn modelId="{75031806-07F3-4DDF-BF82-9DD662BABA9B}" type="presParOf" srcId="{6B76535D-D1DF-4C12-AEE8-23F56817C89E}" destId="{CE889CC2-F580-4C5B-A548-B964E89FC350}" srcOrd="4" destOrd="0" presId="urn:microsoft.com/office/officeart/2005/8/layout/hList1"/>
    <dgm:cxn modelId="{E5288BC9-FA95-42E4-9174-9D6BEAF6AA1D}" type="presParOf" srcId="{CE889CC2-F580-4C5B-A548-B964E89FC350}" destId="{A5E40F9E-50C5-41FE-A998-73055195EFE3}" srcOrd="0" destOrd="0" presId="urn:microsoft.com/office/officeart/2005/8/layout/hList1"/>
    <dgm:cxn modelId="{B1F4BD4C-F88E-4AE4-A0D6-327AD599FCC2}" type="presParOf" srcId="{CE889CC2-F580-4C5B-A548-B964E89FC350}" destId="{AEE0EAA4-4C9E-4DFE-B4EF-365A0380C8B9}" srcOrd="1" destOrd="0" presId="urn:microsoft.com/office/officeart/2005/8/layout/hList1"/>
    <dgm:cxn modelId="{C2231836-1284-40DD-B563-C7AA9F4E49E8}" type="presParOf" srcId="{6B76535D-D1DF-4C12-AEE8-23F56817C89E}" destId="{853029A8-ED44-4A31-B342-0B5EFEAA4594}" srcOrd="5" destOrd="0" presId="urn:microsoft.com/office/officeart/2005/8/layout/hList1"/>
    <dgm:cxn modelId="{AD266743-F1FF-40DF-B96F-C5D8BDFCA79B}" type="presParOf" srcId="{6B76535D-D1DF-4C12-AEE8-23F56817C89E}" destId="{DAB1A525-300F-45B0-BA7E-968F5A2C82BC}" srcOrd="6" destOrd="0" presId="urn:microsoft.com/office/officeart/2005/8/layout/hList1"/>
    <dgm:cxn modelId="{60438282-DF93-4B60-9D3D-FC6D32384023}" type="presParOf" srcId="{DAB1A525-300F-45B0-BA7E-968F5A2C82BC}" destId="{63E324B8-4542-40DF-991D-9307C19126DA}" srcOrd="0" destOrd="0" presId="urn:microsoft.com/office/officeart/2005/8/layout/hList1"/>
    <dgm:cxn modelId="{04F83BA0-D989-43B9-B069-E3E310BCFF0E}" type="presParOf" srcId="{DAB1A525-300F-45B0-BA7E-968F5A2C82BC}" destId="{C046E3AE-D4D3-43EB-A19C-A0337D4D7F9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333A28F-A932-4F7B-BDB1-02EBB715136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D1EC956-CF8F-4267-91BF-85812F37A7BC}">
      <dgm:prSet phldrT="[Text]"/>
      <dgm:spPr>
        <a:solidFill>
          <a:srgbClr val="204899"/>
        </a:solidFill>
        <a:ln>
          <a:solidFill>
            <a:srgbClr val="204899"/>
          </a:solidFill>
        </a:ln>
      </dgm:spPr>
      <dgm:t>
        <a:bodyPr/>
        <a:lstStyle/>
        <a:p>
          <a:r>
            <a:rPr lang="en-US" b="1" dirty="0">
              <a:latin typeface="Century Gothic" panose="020B0502020202020204" pitchFamily="34" charset="0"/>
            </a:rPr>
            <a:t>PUBLIC KICK-OFF EVENT</a:t>
          </a:r>
        </a:p>
      </dgm:t>
    </dgm:pt>
    <dgm:pt modelId="{872A55AE-0E1B-4519-8297-CD1D0DD84317}" type="parTrans" cxnId="{B344928B-C1F1-478B-8AB0-4E5A0CECCE59}">
      <dgm:prSet/>
      <dgm:spPr/>
      <dgm:t>
        <a:bodyPr/>
        <a:lstStyle/>
        <a:p>
          <a:endParaRPr lang="en-US"/>
        </a:p>
      </dgm:t>
    </dgm:pt>
    <dgm:pt modelId="{263A5F2C-75CE-4CDC-BB78-F08CD3458741}" type="sibTrans" cxnId="{B344928B-C1F1-478B-8AB0-4E5A0CECCE59}">
      <dgm:prSet/>
      <dgm:spPr/>
      <dgm:t>
        <a:bodyPr/>
        <a:lstStyle/>
        <a:p>
          <a:endParaRPr lang="en-US"/>
        </a:p>
      </dgm:t>
    </dgm:pt>
    <dgm:pt modelId="{1425B1C8-823B-4958-B169-70DDC216E4D2}">
      <dgm:prSet phldrT="[Text]"/>
      <dgm:spPr/>
      <dgm:t>
        <a:bodyPr/>
        <a:lstStyle/>
        <a:p>
          <a:r>
            <a:rPr lang="en-US" b="0" dirty="0">
              <a:latin typeface="Century Gothic" panose="020B0502020202020204" pitchFamily="34" charset="0"/>
            </a:rPr>
            <a:t>Announce &amp; introduce leadership team</a:t>
          </a:r>
        </a:p>
      </dgm:t>
    </dgm:pt>
    <dgm:pt modelId="{B08F552D-5F3D-4E52-B093-929734D94CAA}" type="parTrans" cxnId="{AFB7595F-AEB4-485C-960B-8688B523A75E}">
      <dgm:prSet/>
      <dgm:spPr/>
      <dgm:t>
        <a:bodyPr/>
        <a:lstStyle/>
        <a:p>
          <a:endParaRPr lang="en-US"/>
        </a:p>
      </dgm:t>
    </dgm:pt>
    <dgm:pt modelId="{316DFF32-DAF0-413B-8761-D61A9F753B91}" type="sibTrans" cxnId="{AFB7595F-AEB4-485C-960B-8688B523A75E}">
      <dgm:prSet/>
      <dgm:spPr/>
      <dgm:t>
        <a:bodyPr/>
        <a:lstStyle/>
        <a:p>
          <a:endParaRPr lang="en-US"/>
        </a:p>
      </dgm:t>
    </dgm:pt>
    <dgm:pt modelId="{AACCBC4D-1295-45FD-9891-C3A533D9B759}">
      <dgm:prSet phldrT="[Text]"/>
      <dgm:spPr>
        <a:solidFill>
          <a:srgbClr val="529C43"/>
        </a:solidFill>
        <a:ln>
          <a:solidFill>
            <a:srgbClr val="529C43"/>
          </a:solidFill>
        </a:ln>
      </dgm:spPr>
      <dgm:t>
        <a:bodyPr/>
        <a:lstStyle/>
        <a:p>
          <a:r>
            <a:rPr lang="en-US" b="1" dirty="0">
              <a:latin typeface="Century Gothic" panose="020B0502020202020204" pitchFamily="34" charset="0"/>
            </a:rPr>
            <a:t>GENERAL SOLICITATIONS</a:t>
          </a:r>
        </a:p>
      </dgm:t>
    </dgm:pt>
    <dgm:pt modelId="{2780D3D4-1A58-4C6B-8FA8-91C222D15656}" type="parTrans" cxnId="{CF05C22B-A294-470D-858C-0805985E1A14}">
      <dgm:prSet/>
      <dgm:spPr/>
      <dgm:t>
        <a:bodyPr/>
        <a:lstStyle/>
        <a:p>
          <a:endParaRPr lang="en-US"/>
        </a:p>
      </dgm:t>
    </dgm:pt>
    <dgm:pt modelId="{928CD638-5274-4E58-AE09-9AAE59888DF4}" type="sibTrans" cxnId="{CF05C22B-A294-470D-858C-0805985E1A14}">
      <dgm:prSet/>
      <dgm:spPr/>
      <dgm:t>
        <a:bodyPr/>
        <a:lstStyle/>
        <a:p>
          <a:endParaRPr lang="en-US"/>
        </a:p>
      </dgm:t>
    </dgm:pt>
    <dgm:pt modelId="{5345C341-92C1-4F1C-84CC-3A323A667605}">
      <dgm:prSet phldrT="[Text]"/>
      <dgm:spPr/>
      <dgm:t>
        <a:bodyPr/>
        <a:lstStyle/>
        <a:p>
          <a:r>
            <a:rPr lang="en-US" b="0" dirty="0">
              <a:latin typeface="Century Gothic" panose="020B0502020202020204" pitchFamily="34" charset="0"/>
            </a:rPr>
            <a:t>Capitalize on Kickoff momentum</a:t>
          </a:r>
        </a:p>
      </dgm:t>
    </dgm:pt>
    <dgm:pt modelId="{379B90AE-4798-4F40-A0AD-831A12D120CC}" type="parTrans" cxnId="{1544E11E-E7E5-4A75-A9A6-417C3D78183C}">
      <dgm:prSet/>
      <dgm:spPr/>
      <dgm:t>
        <a:bodyPr/>
        <a:lstStyle/>
        <a:p>
          <a:endParaRPr lang="en-US"/>
        </a:p>
      </dgm:t>
    </dgm:pt>
    <dgm:pt modelId="{51804B5A-F329-4807-A0E5-487676C80550}" type="sibTrans" cxnId="{1544E11E-E7E5-4A75-A9A6-417C3D78183C}">
      <dgm:prSet/>
      <dgm:spPr/>
      <dgm:t>
        <a:bodyPr/>
        <a:lstStyle/>
        <a:p>
          <a:endParaRPr lang="en-US"/>
        </a:p>
      </dgm:t>
    </dgm:pt>
    <dgm:pt modelId="{47719F3D-26FC-4AF2-8CE5-30403EA08316}">
      <dgm:prSet phldrT="[Text]"/>
      <dgm:spPr/>
      <dgm:t>
        <a:bodyPr/>
        <a:lstStyle/>
        <a:p>
          <a:r>
            <a:rPr lang="en-US" b="0" dirty="0">
              <a:latin typeface="Century Gothic" panose="020B0502020202020204" pitchFamily="34" charset="0"/>
            </a:rPr>
            <a:t>Announce attainment of 70% (or more) of goal</a:t>
          </a:r>
        </a:p>
      </dgm:t>
    </dgm:pt>
    <dgm:pt modelId="{BE04E63E-E953-4740-A1D1-57A8F60F6CA0}" type="parTrans" cxnId="{C15A86B8-430E-4237-8050-5C708FE6711F}">
      <dgm:prSet/>
      <dgm:spPr/>
      <dgm:t>
        <a:bodyPr/>
        <a:lstStyle/>
        <a:p>
          <a:endParaRPr lang="en-US"/>
        </a:p>
      </dgm:t>
    </dgm:pt>
    <dgm:pt modelId="{CF40ED75-7019-49CC-93EA-9563FBC0FAE8}" type="sibTrans" cxnId="{C15A86B8-430E-4237-8050-5C708FE6711F}">
      <dgm:prSet/>
      <dgm:spPr/>
      <dgm:t>
        <a:bodyPr/>
        <a:lstStyle/>
        <a:p>
          <a:endParaRPr lang="en-US"/>
        </a:p>
      </dgm:t>
    </dgm:pt>
    <dgm:pt modelId="{C7BCB0BA-0FF1-425B-9E8D-CF759D7FB8B3}">
      <dgm:prSet phldrT="[Text]"/>
      <dgm:spPr/>
      <dgm:t>
        <a:bodyPr/>
        <a:lstStyle/>
        <a:p>
          <a:r>
            <a:rPr lang="en-US" b="0" dirty="0">
              <a:latin typeface="Century Gothic" panose="020B0502020202020204" pitchFamily="34" charset="0"/>
            </a:rPr>
            <a:t>Present plans to prospective donors &amp; media</a:t>
          </a:r>
        </a:p>
      </dgm:t>
    </dgm:pt>
    <dgm:pt modelId="{C1987236-F898-4002-A450-4A47291FB823}" type="parTrans" cxnId="{F65659C4-D9A7-4F9A-8360-62DE44BF646B}">
      <dgm:prSet/>
      <dgm:spPr/>
      <dgm:t>
        <a:bodyPr/>
        <a:lstStyle/>
        <a:p>
          <a:endParaRPr lang="en-US"/>
        </a:p>
      </dgm:t>
    </dgm:pt>
    <dgm:pt modelId="{03A1F6E4-B87A-4EF8-B3D7-CD0C015A7F92}" type="sibTrans" cxnId="{F65659C4-D9A7-4F9A-8360-62DE44BF646B}">
      <dgm:prSet/>
      <dgm:spPr/>
      <dgm:t>
        <a:bodyPr/>
        <a:lstStyle/>
        <a:p>
          <a:endParaRPr lang="en-US"/>
        </a:p>
      </dgm:t>
    </dgm:pt>
    <dgm:pt modelId="{1A8D7A2C-3CFC-4107-A57B-EFE4EAEEB142}">
      <dgm:prSet phldrT="[Text]"/>
      <dgm:spPr/>
      <dgm:t>
        <a:bodyPr/>
        <a:lstStyle/>
        <a:p>
          <a:r>
            <a:rPr lang="en-US" b="0" dirty="0">
              <a:latin typeface="Century Gothic" panose="020B0502020202020204" pitchFamily="34" charset="0"/>
            </a:rPr>
            <a:t>Showcase endorsements from key leaders</a:t>
          </a:r>
        </a:p>
      </dgm:t>
    </dgm:pt>
    <dgm:pt modelId="{27D6F9B9-DEDD-4E1E-B702-E417CE13A9B6}" type="parTrans" cxnId="{B0CEDC3B-4D73-4E6A-9A45-8162AF688D2B}">
      <dgm:prSet/>
      <dgm:spPr/>
      <dgm:t>
        <a:bodyPr/>
        <a:lstStyle/>
        <a:p>
          <a:endParaRPr lang="en-US"/>
        </a:p>
      </dgm:t>
    </dgm:pt>
    <dgm:pt modelId="{4FBE5BA8-0C88-44D2-BD1B-1F842BC4678E}" type="sibTrans" cxnId="{B0CEDC3B-4D73-4E6A-9A45-8162AF688D2B}">
      <dgm:prSet/>
      <dgm:spPr/>
      <dgm:t>
        <a:bodyPr/>
        <a:lstStyle/>
        <a:p>
          <a:endParaRPr lang="en-US"/>
        </a:p>
      </dgm:t>
    </dgm:pt>
    <dgm:pt modelId="{3BAB090C-ABA4-47CC-BD03-B522525EACC8}">
      <dgm:prSet phldrT="[Text]"/>
      <dgm:spPr/>
      <dgm:t>
        <a:bodyPr/>
        <a:lstStyle/>
        <a:p>
          <a:r>
            <a:rPr lang="en-US" b="0" dirty="0">
              <a:latin typeface="Century Gothic" panose="020B0502020202020204" pitchFamily="34" charset="0"/>
            </a:rPr>
            <a:t>Generate excitement &amp; momentum</a:t>
          </a:r>
        </a:p>
      </dgm:t>
    </dgm:pt>
    <dgm:pt modelId="{71E143AD-4968-4C39-9821-1CD00690B9FD}" type="parTrans" cxnId="{ED551745-A7CD-49E5-9A99-CFF2373929B5}">
      <dgm:prSet/>
      <dgm:spPr/>
      <dgm:t>
        <a:bodyPr/>
        <a:lstStyle/>
        <a:p>
          <a:endParaRPr lang="en-US"/>
        </a:p>
      </dgm:t>
    </dgm:pt>
    <dgm:pt modelId="{C2DD000E-7E03-412E-9C89-88D7D9ECF20D}" type="sibTrans" cxnId="{ED551745-A7CD-49E5-9A99-CFF2373929B5}">
      <dgm:prSet/>
      <dgm:spPr/>
      <dgm:t>
        <a:bodyPr/>
        <a:lstStyle/>
        <a:p>
          <a:endParaRPr lang="en-US"/>
        </a:p>
      </dgm:t>
    </dgm:pt>
    <dgm:pt modelId="{DE45DB07-EAE3-480F-B37A-124AA1BFB97F}">
      <dgm:prSet phldrT="[Text]"/>
      <dgm:spPr/>
      <dgm:t>
        <a:bodyPr/>
        <a:lstStyle/>
        <a:p>
          <a:r>
            <a:rPr lang="en-US" b="0" dirty="0">
              <a:latin typeface="Century Gothic" panose="020B0502020202020204" pitchFamily="34" charset="0"/>
            </a:rPr>
            <a:t>Make in-person solicitations to 75-100+ middle and lower division prospects</a:t>
          </a:r>
        </a:p>
      </dgm:t>
    </dgm:pt>
    <dgm:pt modelId="{4A680926-770E-492F-A90E-256921387C52}" type="parTrans" cxnId="{D51B744D-2BA7-4225-8EE6-1E9F8B569C64}">
      <dgm:prSet/>
      <dgm:spPr/>
      <dgm:t>
        <a:bodyPr/>
        <a:lstStyle/>
        <a:p>
          <a:endParaRPr lang="en-US"/>
        </a:p>
      </dgm:t>
    </dgm:pt>
    <dgm:pt modelId="{1A107A07-F3F0-4D92-8B0C-D9CFB2AEE87C}" type="sibTrans" cxnId="{D51B744D-2BA7-4225-8EE6-1E9F8B569C64}">
      <dgm:prSet/>
      <dgm:spPr/>
      <dgm:t>
        <a:bodyPr/>
        <a:lstStyle/>
        <a:p>
          <a:endParaRPr lang="en-US"/>
        </a:p>
      </dgm:t>
    </dgm:pt>
    <dgm:pt modelId="{3652C457-92B9-49D1-A21F-B888FCF0B933}">
      <dgm:prSet phldrT="[Text]"/>
      <dgm:spPr/>
      <dgm:t>
        <a:bodyPr/>
        <a:lstStyle/>
        <a:p>
          <a:r>
            <a:rPr lang="en-US" b="0" dirty="0">
              <a:latin typeface="Century Gothic" panose="020B0502020202020204" pitchFamily="34" charset="0"/>
            </a:rPr>
            <a:t>Conduct grassroots mass solicitation effort via letter, phone, social media</a:t>
          </a:r>
        </a:p>
      </dgm:t>
    </dgm:pt>
    <dgm:pt modelId="{DA189390-303F-4A48-B54D-4AE6CAE8968B}" type="parTrans" cxnId="{3C10096B-88FF-4456-9F3F-76594572AC50}">
      <dgm:prSet/>
      <dgm:spPr/>
      <dgm:t>
        <a:bodyPr/>
        <a:lstStyle/>
        <a:p>
          <a:endParaRPr lang="en-US"/>
        </a:p>
      </dgm:t>
    </dgm:pt>
    <dgm:pt modelId="{920DF0C7-4B05-46E2-9887-7E938A65CF3A}" type="sibTrans" cxnId="{3C10096B-88FF-4456-9F3F-76594572AC50}">
      <dgm:prSet/>
      <dgm:spPr/>
      <dgm:t>
        <a:bodyPr/>
        <a:lstStyle/>
        <a:p>
          <a:endParaRPr lang="en-US"/>
        </a:p>
      </dgm:t>
    </dgm:pt>
    <dgm:pt modelId="{D1357813-BC5A-49E3-A02A-37ADA3038480}">
      <dgm:prSet phldrT="[Text]"/>
      <dgm:spPr/>
      <dgm:t>
        <a:bodyPr/>
        <a:lstStyle/>
        <a:p>
          <a:r>
            <a:rPr lang="en-US" b="0" dirty="0">
              <a:latin typeface="Century Gothic" panose="020B0502020202020204" pitchFamily="34" charset="0"/>
            </a:rPr>
            <a:t>Follow up &amp; finalize all commitments</a:t>
          </a:r>
        </a:p>
      </dgm:t>
    </dgm:pt>
    <dgm:pt modelId="{5C161325-8E68-4EFC-B570-22486B843E9E}" type="parTrans" cxnId="{9B42410A-0AE9-43A2-BA3D-9FB47F6A9A33}">
      <dgm:prSet/>
      <dgm:spPr/>
      <dgm:t>
        <a:bodyPr/>
        <a:lstStyle/>
        <a:p>
          <a:endParaRPr lang="en-US"/>
        </a:p>
      </dgm:t>
    </dgm:pt>
    <dgm:pt modelId="{CDD1AE9C-1510-423F-8ACB-7A7B8AB6600D}" type="sibTrans" cxnId="{9B42410A-0AE9-43A2-BA3D-9FB47F6A9A33}">
      <dgm:prSet/>
      <dgm:spPr/>
      <dgm:t>
        <a:bodyPr/>
        <a:lstStyle/>
        <a:p>
          <a:endParaRPr lang="en-US"/>
        </a:p>
      </dgm:t>
    </dgm:pt>
    <dgm:pt modelId="{BFFCBB94-06C6-429D-8D6C-E802BBCB0ADC}">
      <dgm:prSet/>
      <dgm:spPr/>
      <dgm:t>
        <a:bodyPr/>
        <a:lstStyle/>
        <a:p>
          <a:r>
            <a:rPr lang="en-US" b="0" dirty="0">
              <a:latin typeface="Century Gothic" panose="020B0502020202020204" pitchFamily="34" charset="0"/>
            </a:rPr>
            <a:t>Finish over goal, under budget, and on time</a:t>
          </a:r>
        </a:p>
      </dgm:t>
    </dgm:pt>
    <dgm:pt modelId="{0BB763B2-6EB6-44FB-A61E-11A2B78F84C6}" type="parTrans" cxnId="{82C8A63B-9278-49B3-A222-94BD63CFB8FA}">
      <dgm:prSet/>
      <dgm:spPr/>
      <dgm:t>
        <a:bodyPr/>
        <a:lstStyle/>
        <a:p>
          <a:endParaRPr lang="en-US"/>
        </a:p>
      </dgm:t>
    </dgm:pt>
    <dgm:pt modelId="{F1E8B541-CD2D-49FA-AD40-37FDC70DA24A}" type="sibTrans" cxnId="{82C8A63B-9278-49B3-A222-94BD63CFB8FA}">
      <dgm:prSet/>
      <dgm:spPr/>
      <dgm:t>
        <a:bodyPr/>
        <a:lstStyle/>
        <a:p>
          <a:endParaRPr lang="en-US"/>
        </a:p>
      </dgm:t>
    </dgm:pt>
    <dgm:pt modelId="{1934B6B5-81CA-A442-AAAA-3F9C7964A8B9}">
      <dgm:prSet/>
      <dgm:spPr/>
      <dgm:t>
        <a:bodyPr/>
        <a:lstStyle/>
        <a:p>
          <a:r>
            <a:rPr lang="en-US" b="0" dirty="0">
              <a:latin typeface="Century Gothic" panose="020B0502020202020204" pitchFamily="34" charset="0"/>
            </a:rPr>
            <a:t>Write &amp; present Wrap-Up Report</a:t>
          </a:r>
        </a:p>
      </dgm:t>
    </dgm:pt>
    <dgm:pt modelId="{3420462D-03C2-9744-9583-4745A3C690B7}" type="parTrans" cxnId="{E117C1D9-756C-D047-8A29-9B1B8B85D2FA}">
      <dgm:prSet/>
      <dgm:spPr/>
      <dgm:t>
        <a:bodyPr/>
        <a:lstStyle/>
        <a:p>
          <a:endParaRPr lang="en-US"/>
        </a:p>
      </dgm:t>
    </dgm:pt>
    <dgm:pt modelId="{F1D15DAC-03F5-3C47-9823-F875D105A150}" type="sibTrans" cxnId="{E117C1D9-756C-D047-8A29-9B1B8B85D2FA}">
      <dgm:prSet/>
      <dgm:spPr/>
      <dgm:t>
        <a:bodyPr/>
        <a:lstStyle/>
        <a:p>
          <a:endParaRPr lang="en-US"/>
        </a:p>
      </dgm:t>
    </dgm:pt>
    <dgm:pt modelId="{6B76535D-D1DF-4C12-AEE8-23F56817C89E}" type="pres">
      <dgm:prSet presAssocID="{8333A28F-A932-4F7B-BDB1-02EBB7151361}" presName="Name0" presStyleCnt="0">
        <dgm:presLayoutVars>
          <dgm:dir/>
          <dgm:animLvl val="lvl"/>
          <dgm:resizeHandles val="exact"/>
        </dgm:presLayoutVars>
      </dgm:prSet>
      <dgm:spPr/>
    </dgm:pt>
    <dgm:pt modelId="{345EC6DA-4A10-4D73-BDAB-00EE075A1B41}" type="pres">
      <dgm:prSet presAssocID="{6D1EC956-CF8F-4267-91BF-85812F37A7BC}" presName="composite" presStyleCnt="0"/>
      <dgm:spPr/>
    </dgm:pt>
    <dgm:pt modelId="{942A1432-6289-4542-80A2-0CA025475EA0}" type="pres">
      <dgm:prSet presAssocID="{6D1EC956-CF8F-4267-91BF-85812F37A7BC}" presName="parTx" presStyleLbl="alignNode1" presStyleIdx="0" presStyleCnt="2">
        <dgm:presLayoutVars>
          <dgm:chMax val="0"/>
          <dgm:chPref val="0"/>
          <dgm:bulletEnabled val="1"/>
        </dgm:presLayoutVars>
      </dgm:prSet>
      <dgm:spPr/>
    </dgm:pt>
    <dgm:pt modelId="{ECCF6B48-6B69-425F-8643-CC058E9A273A}" type="pres">
      <dgm:prSet presAssocID="{6D1EC956-CF8F-4267-91BF-85812F37A7BC}" presName="desTx" presStyleLbl="alignAccFollowNode1" presStyleIdx="0" presStyleCnt="2">
        <dgm:presLayoutVars>
          <dgm:bulletEnabled val="1"/>
        </dgm:presLayoutVars>
      </dgm:prSet>
      <dgm:spPr/>
    </dgm:pt>
    <dgm:pt modelId="{32463F64-D91C-4B91-8AE7-E07BB8EDA1DB}" type="pres">
      <dgm:prSet presAssocID="{263A5F2C-75CE-4CDC-BB78-F08CD3458741}" presName="space" presStyleCnt="0"/>
      <dgm:spPr/>
    </dgm:pt>
    <dgm:pt modelId="{35B1AB8B-E5DE-4A06-ABBC-0042009A85A3}" type="pres">
      <dgm:prSet presAssocID="{AACCBC4D-1295-45FD-9891-C3A533D9B759}" presName="composite" presStyleCnt="0"/>
      <dgm:spPr/>
    </dgm:pt>
    <dgm:pt modelId="{91AD3AB4-AC7C-44BC-B953-09E02981CA4C}" type="pres">
      <dgm:prSet presAssocID="{AACCBC4D-1295-45FD-9891-C3A533D9B759}" presName="parTx" presStyleLbl="alignNode1" presStyleIdx="1" presStyleCnt="2">
        <dgm:presLayoutVars>
          <dgm:chMax val="0"/>
          <dgm:chPref val="0"/>
          <dgm:bulletEnabled val="1"/>
        </dgm:presLayoutVars>
      </dgm:prSet>
      <dgm:spPr/>
    </dgm:pt>
    <dgm:pt modelId="{2716FBBF-B5CB-47D6-9A15-40591FD6DCD0}" type="pres">
      <dgm:prSet presAssocID="{AACCBC4D-1295-45FD-9891-C3A533D9B759}" presName="desTx" presStyleLbl="alignAccFollowNode1" presStyleIdx="1" presStyleCnt="2">
        <dgm:presLayoutVars>
          <dgm:bulletEnabled val="1"/>
        </dgm:presLayoutVars>
      </dgm:prSet>
      <dgm:spPr/>
    </dgm:pt>
  </dgm:ptLst>
  <dgm:cxnLst>
    <dgm:cxn modelId="{9B42410A-0AE9-43A2-BA3D-9FB47F6A9A33}" srcId="{AACCBC4D-1295-45FD-9891-C3A533D9B759}" destId="{D1357813-BC5A-49E3-A02A-37ADA3038480}" srcOrd="3" destOrd="0" parTransId="{5C161325-8E68-4EFC-B570-22486B843E9E}" sibTransId="{CDD1AE9C-1510-423F-8ACB-7A7B8AB6600D}"/>
    <dgm:cxn modelId="{F4B74014-FEE5-4B05-A2D1-F61B5A544DFF}" type="presOf" srcId="{8333A28F-A932-4F7B-BDB1-02EBB7151361}" destId="{6B76535D-D1DF-4C12-AEE8-23F56817C89E}" srcOrd="0" destOrd="0" presId="urn:microsoft.com/office/officeart/2005/8/layout/hList1"/>
    <dgm:cxn modelId="{1544E11E-E7E5-4A75-A9A6-417C3D78183C}" srcId="{AACCBC4D-1295-45FD-9891-C3A533D9B759}" destId="{5345C341-92C1-4F1C-84CC-3A323A667605}" srcOrd="0" destOrd="0" parTransId="{379B90AE-4798-4F40-A0AD-831A12D120CC}" sibTransId="{51804B5A-F329-4807-A0E5-487676C80550}"/>
    <dgm:cxn modelId="{77DEB22B-D238-44C0-85B2-216DEA632A07}" type="presOf" srcId="{D1357813-BC5A-49E3-A02A-37ADA3038480}" destId="{2716FBBF-B5CB-47D6-9A15-40591FD6DCD0}" srcOrd="0" destOrd="3" presId="urn:microsoft.com/office/officeart/2005/8/layout/hList1"/>
    <dgm:cxn modelId="{CF05C22B-A294-470D-858C-0805985E1A14}" srcId="{8333A28F-A932-4F7B-BDB1-02EBB7151361}" destId="{AACCBC4D-1295-45FD-9891-C3A533D9B759}" srcOrd="1" destOrd="0" parTransId="{2780D3D4-1A58-4C6B-8FA8-91C222D15656}" sibTransId="{928CD638-5274-4E58-AE09-9AAE59888DF4}"/>
    <dgm:cxn modelId="{82C8A63B-9278-49B3-A222-94BD63CFB8FA}" srcId="{AACCBC4D-1295-45FD-9891-C3A533D9B759}" destId="{BFFCBB94-06C6-429D-8D6C-E802BBCB0ADC}" srcOrd="4" destOrd="0" parTransId="{0BB763B2-6EB6-44FB-A61E-11A2B78F84C6}" sibTransId="{F1E8B541-CD2D-49FA-AD40-37FDC70DA24A}"/>
    <dgm:cxn modelId="{B0CEDC3B-4D73-4E6A-9A45-8162AF688D2B}" srcId="{6D1EC956-CF8F-4267-91BF-85812F37A7BC}" destId="{1A8D7A2C-3CFC-4107-A57B-EFE4EAEEB142}" srcOrd="3" destOrd="0" parTransId="{27D6F9B9-DEDD-4E1E-B702-E417CE13A9B6}" sibTransId="{4FBE5BA8-0C88-44D2-BD1B-1F842BC4678E}"/>
    <dgm:cxn modelId="{8F6EE03C-769C-A747-9111-75B3CD724ECE}" type="presOf" srcId="{1934B6B5-81CA-A442-AAAA-3F9C7964A8B9}" destId="{2716FBBF-B5CB-47D6-9A15-40591FD6DCD0}" srcOrd="0" destOrd="5" presId="urn:microsoft.com/office/officeart/2005/8/layout/hList1"/>
    <dgm:cxn modelId="{318A153E-FAEC-4AFE-AF8D-6BEF0EFD7B19}" type="presOf" srcId="{5345C341-92C1-4F1C-84CC-3A323A667605}" destId="{2716FBBF-B5CB-47D6-9A15-40591FD6DCD0}" srcOrd="0" destOrd="0" presId="urn:microsoft.com/office/officeart/2005/8/layout/hList1"/>
    <dgm:cxn modelId="{AFB7595F-AEB4-485C-960B-8688B523A75E}" srcId="{6D1EC956-CF8F-4267-91BF-85812F37A7BC}" destId="{1425B1C8-823B-4958-B169-70DDC216E4D2}" srcOrd="0" destOrd="0" parTransId="{B08F552D-5F3D-4E52-B093-929734D94CAA}" sibTransId="{316DFF32-DAF0-413B-8761-D61A9F753B91}"/>
    <dgm:cxn modelId="{4D062561-6B44-41F1-85EE-32486AA5875D}" type="presOf" srcId="{3652C457-92B9-49D1-A21F-B888FCF0B933}" destId="{2716FBBF-B5CB-47D6-9A15-40591FD6DCD0}" srcOrd="0" destOrd="2" presId="urn:microsoft.com/office/officeart/2005/8/layout/hList1"/>
    <dgm:cxn modelId="{4D30C162-4BE7-4CCF-9832-0CAA7474E1EB}" type="presOf" srcId="{1425B1C8-823B-4958-B169-70DDC216E4D2}" destId="{ECCF6B48-6B69-425F-8643-CC058E9A273A}" srcOrd="0" destOrd="0" presId="urn:microsoft.com/office/officeart/2005/8/layout/hList1"/>
    <dgm:cxn modelId="{ED551745-A7CD-49E5-9A99-CFF2373929B5}" srcId="{6D1EC956-CF8F-4267-91BF-85812F37A7BC}" destId="{3BAB090C-ABA4-47CC-BD03-B522525EACC8}" srcOrd="4" destOrd="0" parTransId="{71E143AD-4968-4C39-9821-1CD00690B9FD}" sibTransId="{C2DD000E-7E03-412E-9C89-88D7D9ECF20D}"/>
    <dgm:cxn modelId="{2F159B67-B74D-4419-92A8-6CBF645D7383}" type="presOf" srcId="{BFFCBB94-06C6-429D-8D6C-E802BBCB0ADC}" destId="{2716FBBF-B5CB-47D6-9A15-40591FD6DCD0}" srcOrd="0" destOrd="4" presId="urn:microsoft.com/office/officeart/2005/8/layout/hList1"/>
    <dgm:cxn modelId="{06E1C86A-2FEA-420E-A32A-67EC8A3F6433}" type="presOf" srcId="{47719F3D-26FC-4AF2-8CE5-30403EA08316}" destId="{ECCF6B48-6B69-425F-8643-CC058E9A273A}" srcOrd="0" destOrd="1" presId="urn:microsoft.com/office/officeart/2005/8/layout/hList1"/>
    <dgm:cxn modelId="{3C10096B-88FF-4456-9F3F-76594572AC50}" srcId="{AACCBC4D-1295-45FD-9891-C3A533D9B759}" destId="{3652C457-92B9-49D1-A21F-B888FCF0B933}" srcOrd="2" destOrd="0" parTransId="{DA189390-303F-4A48-B54D-4AE6CAE8968B}" sibTransId="{920DF0C7-4B05-46E2-9887-7E938A65CF3A}"/>
    <dgm:cxn modelId="{D51B744D-2BA7-4225-8EE6-1E9F8B569C64}" srcId="{AACCBC4D-1295-45FD-9891-C3A533D9B759}" destId="{DE45DB07-EAE3-480F-B37A-124AA1BFB97F}" srcOrd="1" destOrd="0" parTransId="{4A680926-770E-492F-A90E-256921387C52}" sibTransId="{1A107A07-F3F0-4D92-8B0C-D9CFB2AEE87C}"/>
    <dgm:cxn modelId="{E922B051-EC4E-484E-BFC1-54C4EEA342E2}" type="presOf" srcId="{AACCBC4D-1295-45FD-9891-C3A533D9B759}" destId="{91AD3AB4-AC7C-44BC-B953-09E02981CA4C}" srcOrd="0" destOrd="0" presId="urn:microsoft.com/office/officeart/2005/8/layout/hList1"/>
    <dgm:cxn modelId="{12FF4972-C413-4F1E-AB0B-2E33B20E44FE}" type="presOf" srcId="{DE45DB07-EAE3-480F-B37A-124AA1BFB97F}" destId="{2716FBBF-B5CB-47D6-9A15-40591FD6DCD0}" srcOrd="0" destOrd="1" presId="urn:microsoft.com/office/officeart/2005/8/layout/hList1"/>
    <dgm:cxn modelId="{B344928B-C1F1-478B-8AB0-4E5A0CECCE59}" srcId="{8333A28F-A932-4F7B-BDB1-02EBB7151361}" destId="{6D1EC956-CF8F-4267-91BF-85812F37A7BC}" srcOrd="0" destOrd="0" parTransId="{872A55AE-0E1B-4519-8297-CD1D0DD84317}" sibTransId="{263A5F2C-75CE-4CDC-BB78-F08CD3458741}"/>
    <dgm:cxn modelId="{AAC7A6A6-68F0-4050-9EED-9AF37FC615DE}" type="presOf" srcId="{C7BCB0BA-0FF1-425B-9E8D-CF759D7FB8B3}" destId="{ECCF6B48-6B69-425F-8643-CC058E9A273A}" srcOrd="0" destOrd="2" presId="urn:microsoft.com/office/officeart/2005/8/layout/hList1"/>
    <dgm:cxn modelId="{C15A86B8-430E-4237-8050-5C708FE6711F}" srcId="{6D1EC956-CF8F-4267-91BF-85812F37A7BC}" destId="{47719F3D-26FC-4AF2-8CE5-30403EA08316}" srcOrd="1" destOrd="0" parTransId="{BE04E63E-E953-4740-A1D1-57A8F60F6CA0}" sibTransId="{CF40ED75-7019-49CC-93EA-9563FBC0FAE8}"/>
    <dgm:cxn modelId="{BAA455BC-D5A8-4632-8452-F8E442CFBC40}" type="presOf" srcId="{6D1EC956-CF8F-4267-91BF-85812F37A7BC}" destId="{942A1432-6289-4542-80A2-0CA025475EA0}" srcOrd="0" destOrd="0" presId="urn:microsoft.com/office/officeart/2005/8/layout/hList1"/>
    <dgm:cxn modelId="{F65659C4-D9A7-4F9A-8360-62DE44BF646B}" srcId="{6D1EC956-CF8F-4267-91BF-85812F37A7BC}" destId="{C7BCB0BA-0FF1-425B-9E8D-CF759D7FB8B3}" srcOrd="2" destOrd="0" parTransId="{C1987236-F898-4002-A450-4A47291FB823}" sibTransId="{03A1F6E4-B87A-4EF8-B3D7-CD0C015A7F92}"/>
    <dgm:cxn modelId="{E117C1D9-756C-D047-8A29-9B1B8B85D2FA}" srcId="{AACCBC4D-1295-45FD-9891-C3A533D9B759}" destId="{1934B6B5-81CA-A442-AAAA-3F9C7964A8B9}" srcOrd="5" destOrd="0" parTransId="{3420462D-03C2-9744-9583-4745A3C690B7}" sibTransId="{F1D15DAC-03F5-3C47-9823-F875D105A150}"/>
    <dgm:cxn modelId="{68FCA6E8-5328-49EC-8127-F9C7A707805F}" type="presOf" srcId="{3BAB090C-ABA4-47CC-BD03-B522525EACC8}" destId="{ECCF6B48-6B69-425F-8643-CC058E9A273A}" srcOrd="0" destOrd="4" presId="urn:microsoft.com/office/officeart/2005/8/layout/hList1"/>
    <dgm:cxn modelId="{AB1A5FEC-D768-4E71-97A1-ADEF058AF2CA}" type="presOf" srcId="{1A8D7A2C-3CFC-4107-A57B-EFE4EAEEB142}" destId="{ECCF6B48-6B69-425F-8643-CC058E9A273A}" srcOrd="0" destOrd="3" presId="urn:microsoft.com/office/officeart/2005/8/layout/hList1"/>
    <dgm:cxn modelId="{925E9A51-5B5B-4BE5-AAE8-F5C977F38D7D}" type="presParOf" srcId="{6B76535D-D1DF-4C12-AEE8-23F56817C89E}" destId="{345EC6DA-4A10-4D73-BDAB-00EE075A1B41}" srcOrd="0" destOrd="0" presId="urn:microsoft.com/office/officeart/2005/8/layout/hList1"/>
    <dgm:cxn modelId="{F8C3CB55-F249-42F5-963D-941414680BD9}" type="presParOf" srcId="{345EC6DA-4A10-4D73-BDAB-00EE075A1B41}" destId="{942A1432-6289-4542-80A2-0CA025475EA0}" srcOrd="0" destOrd="0" presId="urn:microsoft.com/office/officeart/2005/8/layout/hList1"/>
    <dgm:cxn modelId="{10C41078-A947-48F2-BC93-C003C9C3C547}" type="presParOf" srcId="{345EC6DA-4A10-4D73-BDAB-00EE075A1B41}" destId="{ECCF6B48-6B69-425F-8643-CC058E9A273A}" srcOrd="1" destOrd="0" presId="urn:microsoft.com/office/officeart/2005/8/layout/hList1"/>
    <dgm:cxn modelId="{078D795E-9220-4522-BF7A-6E1BDC324D76}" type="presParOf" srcId="{6B76535D-D1DF-4C12-AEE8-23F56817C89E}" destId="{32463F64-D91C-4B91-8AE7-E07BB8EDA1DB}" srcOrd="1" destOrd="0" presId="urn:microsoft.com/office/officeart/2005/8/layout/hList1"/>
    <dgm:cxn modelId="{03044EF7-06D4-468D-9B76-4628822EC895}" type="presParOf" srcId="{6B76535D-D1DF-4C12-AEE8-23F56817C89E}" destId="{35B1AB8B-E5DE-4A06-ABBC-0042009A85A3}" srcOrd="2" destOrd="0" presId="urn:microsoft.com/office/officeart/2005/8/layout/hList1"/>
    <dgm:cxn modelId="{CE0E085C-88A0-47AA-93F7-0345B1EAE04F}" type="presParOf" srcId="{35B1AB8B-E5DE-4A06-ABBC-0042009A85A3}" destId="{91AD3AB4-AC7C-44BC-B953-09E02981CA4C}" srcOrd="0" destOrd="0" presId="urn:microsoft.com/office/officeart/2005/8/layout/hList1"/>
    <dgm:cxn modelId="{CFE2D708-82C0-4EA0-91D8-67D79408FCAC}" type="presParOf" srcId="{35B1AB8B-E5DE-4A06-ABBC-0042009A85A3}" destId="{2716FBBF-B5CB-47D6-9A15-40591FD6DCD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7346FA-0880-4BEC-A5E2-E9F84E1B06FD}">
      <dsp:nvSpPr>
        <dsp:cNvPr id="0" name=""/>
        <dsp:cNvSpPr/>
      </dsp:nvSpPr>
      <dsp:spPr>
        <a:xfrm>
          <a:off x="5073" y="84704"/>
          <a:ext cx="1771550" cy="4055972"/>
        </a:xfrm>
        <a:prstGeom prst="roundRect">
          <a:avLst>
            <a:gd name="adj" fmla="val 10000"/>
          </a:avLst>
        </a:prstGeom>
        <a:solidFill>
          <a:srgbClr val="204899"/>
        </a:solidFill>
        <a:ln w="25400" cap="flat" cmpd="sng" algn="ctr">
          <a:solidFill>
            <a:srgbClr val="2048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ctr" defTabSz="800100">
            <a:lnSpc>
              <a:spcPct val="90000"/>
            </a:lnSpc>
            <a:spcBef>
              <a:spcPct val="0"/>
            </a:spcBef>
            <a:spcAft>
              <a:spcPct val="35000"/>
            </a:spcAft>
            <a:buNone/>
          </a:pPr>
          <a:r>
            <a:rPr lang="en-US" sz="1800" b="1" u="sng" kern="1200" dirty="0">
              <a:latin typeface="Century Gothic" panose="020B0502020202020204" pitchFamily="34" charset="0"/>
            </a:rPr>
            <a:t>Preparation</a:t>
          </a:r>
        </a:p>
        <a:p>
          <a:pPr marL="171450" lvl="1" indent="-171450" algn="l" defTabSz="711200">
            <a:lnSpc>
              <a:spcPct val="90000"/>
            </a:lnSpc>
            <a:spcBef>
              <a:spcPct val="0"/>
            </a:spcBef>
            <a:spcAft>
              <a:spcPct val="15000"/>
            </a:spcAft>
            <a:buChar char="•"/>
          </a:pPr>
          <a:r>
            <a:rPr lang="en-US" sz="1600" b="1" kern="1200" dirty="0">
              <a:latin typeface="Century Gothic" panose="020B0502020202020204" pitchFamily="34" charset="0"/>
            </a:rPr>
            <a:t>Internal Project Analysis</a:t>
          </a:r>
        </a:p>
        <a:p>
          <a:pPr marL="171450" lvl="1" indent="-171450" algn="l" defTabSz="711200">
            <a:lnSpc>
              <a:spcPct val="90000"/>
            </a:lnSpc>
            <a:spcBef>
              <a:spcPct val="0"/>
            </a:spcBef>
            <a:spcAft>
              <a:spcPct val="15000"/>
            </a:spcAft>
            <a:buChar char="•"/>
          </a:pPr>
          <a:r>
            <a:rPr lang="en-US" sz="1600" b="1" kern="1200" dirty="0">
              <a:latin typeface="Century Gothic" panose="020B0502020202020204" pitchFamily="34" charset="0"/>
            </a:rPr>
            <a:t>Workshop</a:t>
          </a:r>
        </a:p>
        <a:p>
          <a:pPr marL="171450" lvl="1" indent="-171450" algn="l" defTabSz="711200">
            <a:lnSpc>
              <a:spcPct val="90000"/>
            </a:lnSpc>
            <a:spcBef>
              <a:spcPct val="0"/>
            </a:spcBef>
            <a:spcAft>
              <a:spcPct val="15000"/>
            </a:spcAft>
            <a:buChar char="•"/>
          </a:pPr>
          <a:r>
            <a:rPr lang="en-US" sz="1600" b="1" kern="1200" dirty="0">
              <a:latin typeface="Century Gothic" panose="020B0502020202020204" pitchFamily="34" charset="0"/>
            </a:rPr>
            <a:t>Prospectus</a:t>
          </a:r>
        </a:p>
        <a:p>
          <a:pPr marL="171450" lvl="1" indent="-171450" algn="l" defTabSz="711200">
            <a:lnSpc>
              <a:spcPct val="90000"/>
            </a:lnSpc>
            <a:spcBef>
              <a:spcPct val="0"/>
            </a:spcBef>
            <a:spcAft>
              <a:spcPct val="15000"/>
            </a:spcAft>
            <a:buChar char="•"/>
          </a:pPr>
          <a:r>
            <a:rPr lang="en-US" sz="1600" b="1" kern="1200" dirty="0">
              <a:latin typeface="Century Gothic" panose="020B0502020202020204" pitchFamily="34" charset="0"/>
            </a:rPr>
            <a:t>Interview Request Letter</a:t>
          </a:r>
        </a:p>
        <a:p>
          <a:pPr marL="171450" lvl="1" indent="-171450" algn="l" defTabSz="711200">
            <a:lnSpc>
              <a:spcPct val="90000"/>
            </a:lnSpc>
            <a:spcBef>
              <a:spcPct val="0"/>
            </a:spcBef>
            <a:spcAft>
              <a:spcPct val="15000"/>
            </a:spcAft>
            <a:buChar char="•"/>
          </a:pPr>
          <a:r>
            <a:rPr lang="en-US" sz="1600" b="1" kern="1200" dirty="0">
              <a:latin typeface="Century Gothic" panose="020B0502020202020204" pitchFamily="34" charset="0"/>
            </a:rPr>
            <a:t>Interviewee List</a:t>
          </a:r>
        </a:p>
        <a:p>
          <a:pPr marL="171450" lvl="1" indent="-171450" algn="l" defTabSz="711200">
            <a:lnSpc>
              <a:spcPct val="90000"/>
            </a:lnSpc>
            <a:spcBef>
              <a:spcPct val="0"/>
            </a:spcBef>
            <a:spcAft>
              <a:spcPct val="15000"/>
            </a:spcAft>
            <a:buChar char="•"/>
          </a:pPr>
          <a:r>
            <a:rPr lang="en-US" sz="1600" b="1" kern="1200" dirty="0">
              <a:latin typeface="Century Gothic" panose="020B0502020202020204" pitchFamily="34" charset="0"/>
            </a:rPr>
            <a:t>Investment Table</a:t>
          </a:r>
        </a:p>
        <a:p>
          <a:pPr marL="171450" lvl="1" indent="-171450" algn="l" defTabSz="711200">
            <a:lnSpc>
              <a:spcPct val="90000"/>
            </a:lnSpc>
            <a:spcBef>
              <a:spcPct val="0"/>
            </a:spcBef>
            <a:spcAft>
              <a:spcPct val="15000"/>
            </a:spcAft>
            <a:buChar char="•"/>
          </a:pPr>
          <a:r>
            <a:rPr lang="en-US" sz="1600" b="1" kern="1200" dirty="0">
              <a:latin typeface="Century Gothic" panose="020B0502020202020204" pitchFamily="34" charset="0"/>
            </a:rPr>
            <a:t>Questionnaire</a:t>
          </a:r>
        </a:p>
        <a:p>
          <a:pPr marL="171450" lvl="1" indent="-171450" algn="l" defTabSz="711200">
            <a:lnSpc>
              <a:spcPct val="90000"/>
            </a:lnSpc>
            <a:spcBef>
              <a:spcPct val="0"/>
            </a:spcBef>
            <a:spcAft>
              <a:spcPct val="15000"/>
            </a:spcAft>
            <a:buChar char="•"/>
          </a:pPr>
          <a:r>
            <a:rPr lang="en-US" sz="1600" b="1" kern="1200" dirty="0">
              <a:latin typeface="Century Gothic" panose="020B0502020202020204" pitchFamily="34" charset="0"/>
            </a:rPr>
            <a:t>Calendar</a:t>
          </a:r>
        </a:p>
      </dsp:txBody>
      <dsp:txXfrm>
        <a:off x="56960" y="136591"/>
        <a:ext cx="1667776" cy="3952198"/>
      </dsp:txXfrm>
    </dsp:sp>
    <dsp:sp modelId="{2BC3D502-28C1-46A0-A60F-029A6BCCEB1B}">
      <dsp:nvSpPr>
        <dsp:cNvPr id="0" name=""/>
        <dsp:cNvSpPr/>
      </dsp:nvSpPr>
      <dsp:spPr>
        <a:xfrm>
          <a:off x="1877512" y="1987587"/>
          <a:ext cx="213885" cy="2502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1877512" y="2037628"/>
        <a:ext cx="149720" cy="150124"/>
      </dsp:txXfrm>
    </dsp:sp>
    <dsp:sp modelId="{F87CB155-D3E0-4EE4-8515-A08AFD4FEF73}">
      <dsp:nvSpPr>
        <dsp:cNvPr id="0" name=""/>
        <dsp:cNvSpPr/>
      </dsp:nvSpPr>
      <dsp:spPr>
        <a:xfrm>
          <a:off x="2180181" y="84704"/>
          <a:ext cx="2107956" cy="4055972"/>
        </a:xfrm>
        <a:prstGeom prst="roundRect">
          <a:avLst>
            <a:gd name="adj" fmla="val 10000"/>
          </a:avLst>
        </a:prstGeom>
        <a:solidFill>
          <a:srgbClr val="E37524"/>
        </a:solidFill>
        <a:ln w="25400" cap="flat" cmpd="sng" algn="ctr">
          <a:solidFill>
            <a:srgbClr val="E3752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ctr" defTabSz="800100">
            <a:lnSpc>
              <a:spcPct val="90000"/>
            </a:lnSpc>
            <a:spcBef>
              <a:spcPct val="0"/>
            </a:spcBef>
            <a:spcAft>
              <a:spcPct val="35000"/>
            </a:spcAft>
            <a:buNone/>
          </a:pPr>
          <a:r>
            <a:rPr lang="en-US" sz="1800" b="1" u="sng" kern="1200" dirty="0">
              <a:latin typeface="Century Gothic" panose="020B0502020202020204" pitchFamily="34" charset="0"/>
            </a:rPr>
            <a:t>Interviews</a:t>
          </a:r>
        </a:p>
        <a:p>
          <a:pPr marL="171450" lvl="1" indent="-171450" algn="l" defTabSz="711200">
            <a:lnSpc>
              <a:spcPct val="90000"/>
            </a:lnSpc>
            <a:spcBef>
              <a:spcPct val="0"/>
            </a:spcBef>
            <a:spcAft>
              <a:spcPct val="15000"/>
            </a:spcAft>
            <a:buChar char="•"/>
          </a:pPr>
          <a:r>
            <a:rPr lang="en-US" sz="1600" b="1" kern="1200" dirty="0">
              <a:latin typeface="Century Gothic" panose="020B0502020202020204" pitchFamily="34" charset="0"/>
            </a:rPr>
            <a:t>Confidential interviews with prospective Donors/Leaders</a:t>
          </a:r>
        </a:p>
        <a:p>
          <a:pPr marL="171450" lvl="1" indent="-171450" algn="l" defTabSz="711200">
            <a:lnSpc>
              <a:spcPct val="90000"/>
            </a:lnSpc>
            <a:spcBef>
              <a:spcPct val="0"/>
            </a:spcBef>
            <a:spcAft>
              <a:spcPct val="15000"/>
            </a:spcAft>
            <a:buChar char="•"/>
          </a:pPr>
          <a:r>
            <a:rPr lang="en-US" sz="1600" b="1" kern="1200" dirty="0">
              <a:latin typeface="Century Gothic" panose="020B0502020202020204" pitchFamily="34" charset="0"/>
            </a:rPr>
            <a:t>50-70 Interviews</a:t>
          </a:r>
        </a:p>
        <a:p>
          <a:pPr marL="171450" lvl="1" indent="-171450" algn="l" defTabSz="711200">
            <a:lnSpc>
              <a:spcPct val="90000"/>
            </a:lnSpc>
            <a:spcBef>
              <a:spcPct val="0"/>
            </a:spcBef>
            <a:spcAft>
              <a:spcPct val="15000"/>
            </a:spcAft>
            <a:buChar char="•"/>
          </a:pPr>
          <a:r>
            <a:rPr lang="en-US" sz="1600" b="1" kern="1200" dirty="0">
              <a:latin typeface="Century Gothic" panose="020B0502020202020204" pitchFamily="34" charset="0"/>
            </a:rPr>
            <a:t>In Person &amp; Zoom</a:t>
          </a:r>
        </a:p>
      </dsp:txBody>
      <dsp:txXfrm>
        <a:off x="2241921" y="146444"/>
        <a:ext cx="1984476" cy="3932492"/>
      </dsp:txXfrm>
    </dsp:sp>
    <dsp:sp modelId="{7C350E7F-C988-4F13-A48C-E441F0D51D8C}">
      <dsp:nvSpPr>
        <dsp:cNvPr id="0" name=""/>
        <dsp:cNvSpPr/>
      </dsp:nvSpPr>
      <dsp:spPr>
        <a:xfrm>
          <a:off x="4389027" y="1987587"/>
          <a:ext cx="213885" cy="2502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4389027" y="2037628"/>
        <a:ext cx="149720" cy="150124"/>
      </dsp:txXfrm>
    </dsp:sp>
    <dsp:sp modelId="{5804E38A-F9F6-4CDC-A360-88FF8B58449D}">
      <dsp:nvSpPr>
        <dsp:cNvPr id="0" name=""/>
        <dsp:cNvSpPr/>
      </dsp:nvSpPr>
      <dsp:spPr>
        <a:xfrm>
          <a:off x="4691696" y="84704"/>
          <a:ext cx="1819785" cy="4055972"/>
        </a:xfrm>
        <a:prstGeom prst="roundRect">
          <a:avLst>
            <a:gd name="adj" fmla="val 10000"/>
          </a:avLst>
        </a:prstGeom>
        <a:solidFill>
          <a:srgbClr val="529C43"/>
        </a:solidFill>
        <a:ln w="25400" cap="flat" cmpd="sng" algn="ctr">
          <a:solidFill>
            <a:srgbClr val="529C4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US" sz="1800" b="1" u="sng" kern="1200" dirty="0">
              <a:latin typeface="Century Gothic" panose="020B0502020202020204" pitchFamily="34" charset="0"/>
            </a:rPr>
            <a:t>Analysis</a:t>
          </a:r>
        </a:p>
        <a:p>
          <a:pPr marL="171450" lvl="1" indent="-171450" algn="l" defTabSz="711200">
            <a:lnSpc>
              <a:spcPct val="90000"/>
            </a:lnSpc>
            <a:spcBef>
              <a:spcPct val="0"/>
            </a:spcBef>
            <a:spcAft>
              <a:spcPct val="15000"/>
            </a:spcAft>
            <a:buChar char="•"/>
          </a:pPr>
          <a:r>
            <a:rPr lang="en-US" sz="1600" b="1" kern="1200" dirty="0">
              <a:latin typeface="Century Gothic" panose="020B0502020202020204" pitchFamily="34" charset="0"/>
            </a:rPr>
            <a:t>Interview Results</a:t>
          </a:r>
        </a:p>
        <a:p>
          <a:pPr marL="171450" lvl="1" indent="-171450" algn="l" defTabSz="711200">
            <a:lnSpc>
              <a:spcPct val="90000"/>
            </a:lnSpc>
            <a:spcBef>
              <a:spcPct val="0"/>
            </a:spcBef>
            <a:spcAft>
              <a:spcPct val="15000"/>
            </a:spcAft>
            <a:buChar char="•"/>
          </a:pPr>
          <a:r>
            <a:rPr lang="en-US" sz="1600" b="1" kern="1200" dirty="0">
              <a:latin typeface="Century Gothic" panose="020B0502020202020204" pitchFamily="34" charset="0"/>
            </a:rPr>
            <a:t>Trend Analysis</a:t>
          </a:r>
        </a:p>
        <a:p>
          <a:pPr marL="171450" lvl="1" indent="-171450" algn="l" defTabSz="711200">
            <a:lnSpc>
              <a:spcPct val="90000"/>
            </a:lnSpc>
            <a:spcBef>
              <a:spcPct val="0"/>
            </a:spcBef>
            <a:spcAft>
              <a:spcPct val="15000"/>
            </a:spcAft>
            <a:buChar char="•"/>
          </a:pPr>
          <a:r>
            <a:rPr lang="en-US" sz="1600" b="1" kern="1200" dirty="0">
              <a:latin typeface="Century Gothic" panose="020B0502020202020204" pitchFamily="34" charset="0"/>
            </a:rPr>
            <a:t>Financial Potential</a:t>
          </a:r>
        </a:p>
        <a:p>
          <a:pPr marL="171450" lvl="1" indent="-171450" algn="l" defTabSz="711200">
            <a:lnSpc>
              <a:spcPct val="90000"/>
            </a:lnSpc>
            <a:spcBef>
              <a:spcPct val="0"/>
            </a:spcBef>
            <a:spcAft>
              <a:spcPct val="15000"/>
            </a:spcAft>
            <a:buChar char="•"/>
          </a:pPr>
          <a:r>
            <a:rPr lang="en-US" sz="1600" b="1" kern="1200" dirty="0">
              <a:latin typeface="Century Gothic" panose="020B0502020202020204" pitchFamily="34" charset="0"/>
            </a:rPr>
            <a:t>Leadership Potential</a:t>
          </a:r>
        </a:p>
        <a:p>
          <a:pPr marL="171450" lvl="1" indent="-171450" algn="l" defTabSz="711200">
            <a:lnSpc>
              <a:spcPct val="90000"/>
            </a:lnSpc>
            <a:spcBef>
              <a:spcPct val="0"/>
            </a:spcBef>
            <a:spcAft>
              <a:spcPct val="15000"/>
            </a:spcAft>
            <a:buChar char="•"/>
          </a:pPr>
          <a:r>
            <a:rPr lang="en-US" sz="1600" b="1" kern="1200" dirty="0">
              <a:latin typeface="Century Gothic" panose="020B0502020202020204" pitchFamily="34" charset="0"/>
            </a:rPr>
            <a:t>Challenges</a:t>
          </a:r>
        </a:p>
      </dsp:txBody>
      <dsp:txXfrm>
        <a:off x="4744996" y="138004"/>
        <a:ext cx="1713185" cy="3949372"/>
      </dsp:txXfrm>
    </dsp:sp>
    <dsp:sp modelId="{813044EC-5629-480D-A9F3-89115634ED9E}">
      <dsp:nvSpPr>
        <dsp:cNvPr id="0" name=""/>
        <dsp:cNvSpPr/>
      </dsp:nvSpPr>
      <dsp:spPr>
        <a:xfrm>
          <a:off x="6612371" y="1987587"/>
          <a:ext cx="213885" cy="2502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6612371" y="2037628"/>
        <a:ext cx="149720" cy="150124"/>
      </dsp:txXfrm>
    </dsp:sp>
    <dsp:sp modelId="{0CF0AECA-D054-4B69-A09E-70B217F60262}">
      <dsp:nvSpPr>
        <dsp:cNvPr id="0" name=""/>
        <dsp:cNvSpPr/>
      </dsp:nvSpPr>
      <dsp:spPr>
        <a:xfrm>
          <a:off x="6915040" y="84704"/>
          <a:ext cx="1834333" cy="4055972"/>
        </a:xfrm>
        <a:prstGeom prst="roundRect">
          <a:avLst>
            <a:gd name="adj" fmla="val 10000"/>
          </a:avLst>
        </a:prstGeom>
        <a:solidFill>
          <a:srgbClr val="DEC123"/>
        </a:solidFill>
        <a:ln w="25400" cap="flat" cmpd="sng" algn="ctr">
          <a:solidFill>
            <a:srgbClr val="DEC12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ctr" defTabSz="755650">
            <a:lnSpc>
              <a:spcPct val="90000"/>
            </a:lnSpc>
            <a:spcBef>
              <a:spcPct val="0"/>
            </a:spcBef>
            <a:spcAft>
              <a:spcPct val="35000"/>
            </a:spcAft>
            <a:buNone/>
          </a:pPr>
          <a:r>
            <a:rPr lang="en-US" sz="1700" b="1" u="sng" kern="1200" dirty="0">
              <a:latin typeface="Century Gothic" panose="020B0502020202020204" pitchFamily="34" charset="0"/>
            </a:rPr>
            <a:t>Recommendations</a:t>
          </a:r>
        </a:p>
        <a:p>
          <a:pPr marL="171450" lvl="1" indent="-171450" algn="l" defTabSz="711200">
            <a:lnSpc>
              <a:spcPct val="90000"/>
            </a:lnSpc>
            <a:spcBef>
              <a:spcPct val="0"/>
            </a:spcBef>
            <a:spcAft>
              <a:spcPct val="15000"/>
            </a:spcAft>
            <a:buChar char="•"/>
          </a:pPr>
          <a:r>
            <a:rPr lang="en-US" sz="1600" b="1" kern="1200" dirty="0">
              <a:latin typeface="Century Gothic" panose="020B0502020202020204" pitchFamily="34" charset="0"/>
            </a:rPr>
            <a:t>Interviewee Perception</a:t>
          </a:r>
        </a:p>
        <a:p>
          <a:pPr marL="171450" lvl="1" indent="-171450" algn="l" defTabSz="711200">
            <a:lnSpc>
              <a:spcPct val="90000"/>
            </a:lnSpc>
            <a:spcBef>
              <a:spcPct val="0"/>
            </a:spcBef>
            <a:spcAft>
              <a:spcPct val="15000"/>
            </a:spcAft>
            <a:buChar char="•"/>
          </a:pPr>
          <a:r>
            <a:rPr lang="en-US" sz="1600" b="1" kern="1200" dirty="0">
              <a:latin typeface="Century Gothic" panose="020B0502020202020204" pitchFamily="34" charset="0"/>
            </a:rPr>
            <a:t>Plan Receptivity</a:t>
          </a:r>
        </a:p>
        <a:p>
          <a:pPr marL="171450" lvl="1" indent="-171450" algn="l" defTabSz="711200">
            <a:lnSpc>
              <a:spcPct val="90000"/>
            </a:lnSpc>
            <a:spcBef>
              <a:spcPct val="0"/>
            </a:spcBef>
            <a:spcAft>
              <a:spcPct val="15000"/>
            </a:spcAft>
            <a:buChar char="•"/>
          </a:pPr>
          <a:r>
            <a:rPr lang="en-US" sz="1600" b="1" kern="1200" dirty="0">
              <a:latin typeface="Century Gothic" panose="020B0502020202020204" pitchFamily="34" charset="0"/>
            </a:rPr>
            <a:t>Plan Improvements</a:t>
          </a:r>
        </a:p>
        <a:p>
          <a:pPr marL="171450" lvl="1" indent="-171450" algn="l" defTabSz="711200">
            <a:lnSpc>
              <a:spcPct val="90000"/>
            </a:lnSpc>
            <a:spcBef>
              <a:spcPct val="0"/>
            </a:spcBef>
            <a:spcAft>
              <a:spcPct val="15000"/>
            </a:spcAft>
            <a:buChar char="•"/>
          </a:pPr>
          <a:r>
            <a:rPr lang="en-US" sz="1600" b="1" kern="1200" dirty="0">
              <a:latin typeface="Century Gothic" panose="020B0502020202020204" pitchFamily="34" charset="0"/>
            </a:rPr>
            <a:t>Campaign Goal</a:t>
          </a:r>
        </a:p>
        <a:p>
          <a:pPr marL="171450" lvl="1" indent="-171450" algn="l" defTabSz="711200">
            <a:lnSpc>
              <a:spcPct val="90000"/>
            </a:lnSpc>
            <a:spcBef>
              <a:spcPct val="0"/>
            </a:spcBef>
            <a:spcAft>
              <a:spcPct val="15000"/>
            </a:spcAft>
            <a:buChar char="•"/>
          </a:pPr>
          <a:r>
            <a:rPr lang="en-US" sz="1600" b="1" kern="1200" dirty="0">
              <a:latin typeface="Century Gothic" panose="020B0502020202020204" pitchFamily="34" charset="0"/>
            </a:rPr>
            <a:t>Strategies</a:t>
          </a:r>
        </a:p>
        <a:p>
          <a:pPr marL="171450" lvl="1" indent="-171450" algn="l" defTabSz="711200">
            <a:lnSpc>
              <a:spcPct val="90000"/>
            </a:lnSpc>
            <a:spcBef>
              <a:spcPct val="0"/>
            </a:spcBef>
            <a:spcAft>
              <a:spcPct val="15000"/>
            </a:spcAft>
            <a:buChar char="•"/>
          </a:pPr>
          <a:r>
            <a:rPr lang="en-US" sz="1600" b="1" kern="1200" dirty="0">
              <a:latin typeface="Century Gothic" panose="020B0502020202020204" pitchFamily="34" charset="0"/>
            </a:rPr>
            <a:t>Timeline</a:t>
          </a:r>
        </a:p>
      </dsp:txBody>
      <dsp:txXfrm>
        <a:off x="6968766" y="138430"/>
        <a:ext cx="1726881" cy="39485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63396C-A9B9-4042-A9D3-30298A31E73F}">
      <dsp:nvSpPr>
        <dsp:cNvPr id="0" name=""/>
        <dsp:cNvSpPr/>
      </dsp:nvSpPr>
      <dsp:spPr>
        <a:xfrm>
          <a:off x="744" y="0"/>
          <a:ext cx="1934765" cy="4064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Consultants</a:t>
          </a:r>
        </a:p>
      </dsp:txBody>
      <dsp:txXfrm>
        <a:off x="744" y="0"/>
        <a:ext cx="1934765" cy="1219200"/>
      </dsp:txXfrm>
    </dsp:sp>
    <dsp:sp modelId="{48F734BE-FBC0-4D9F-B2DD-CE9E87042FBF}">
      <dsp:nvSpPr>
        <dsp:cNvPr id="0" name=""/>
        <dsp:cNvSpPr/>
      </dsp:nvSpPr>
      <dsp:spPr>
        <a:xfrm>
          <a:off x="194220" y="1219299"/>
          <a:ext cx="1547812" cy="5920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Outline &amp; Manage the Process</a:t>
          </a:r>
        </a:p>
      </dsp:txBody>
      <dsp:txXfrm>
        <a:off x="211560" y="1236639"/>
        <a:ext cx="1513132" cy="557358"/>
      </dsp:txXfrm>
    </dsp:sp>
    <dsp:sp modelId="{EB682E49-0BB0-4FC9-A6DC-60EEDBBE7288}">
      <dsp:nvSpPr>
        <dsp:cNvPr id="0" name=""/>
        <dsp:cNvSpPr/>
      </dsp:nvSpPr>
      <dsp:spPr>
        <a:xfrm>
          <a:off x="194220" y="1902420"/>
          <a:ext cx="1547812" cy="5920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Draft Prospectus &amp; Study Documents</a:t>
          </a:r>
        </a:p>
      </dsp:txBody>
      <dsp:txXfrm>
        <a:off x="211560" y="1919760"/>
        <a:ext cx="1513132" cy="557358"/>
      </dsp:txXfrm>
    </dsp:sp>
    <dsp:sp modelId="{44C4443A-3201-4E87-9C45-C6A5CEB5228B}">
      <dsp:nvSpPr>
        <dsp:cNvPr id="0" name=""/>
        <dsp:cNvSpPr/>
      </dsp:nvSpPr>
      <dsp:spPr>
        <a:xfrm>
          <a:off x="194220" y="2585541"/>
          <a:ext cx="1547812" cy="5920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Conduct Interviews</a:t>
          </a:r>
        </a:p>
      </dsp:txBody>
      <dsp:txXfrm>
        <a:off x="211560" y="2602881"/>
        <a:ext cx="1513132" cy="557358"/>
      </dsp:txXfrm>
    </dsp:sp>
    <dsp:sp modelId="{F33FEF72-453C-4073-AAAC-099176F79F75}">
      <dsp:nvSpPr>
        <dsp:cNvPr id="0" name=""/>
        <dsp:cNvSpPr/>
      </dsp:nvSpPr>
      <dsp:spPr>
        <a:xfrm>
          <a:off x="194220" y="3268662"/>
          <a:ext cx="1547812" cy="5920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Analyze Data, Write &amp; Present Findings</a:t>
          </a:r>
        </a:p>
      </dsp:txBody>
      <dsp:txXfrm>
        <a:off x="211560" y="3286002"/>
        <a:ext cx="1513132" cy="557358"/>
      </dsp:txXfrm>
    </dsp:sp>
    <dsp:sp modelId="{41D2C729-99B6-4C92-977C-5B695F2363F4}">
      <dsp:nvSpPr>
        <dsp:cNvPr id="0" name=""/>
        <dsp:cNvSpPr/>
      </dsp:nvSpPr>
      <dsp:spPr>
        <a:xfrm>
          <a:off x="2080617" y="0"/>
          <a:ext cx="1934765" cy="4064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Staff</a:t>
          </a:r>
        </a:p>
      </dsp:txBody>
      <dsp:txXfrm>
        <a:off x="2080617" y="0"/>
        <a:ext cx="1934765" cy="1219200"/>
      </dsp:txXfrm>
    </dsp:sp>
    <dsp:sp modelId="{D02E1374-D17B-4A50-ABB5-82122E08F9D1}">
      <dsp:nvSpPr>
        <dsp:cNvPr id="0" name=""/>
        <dsp:cNvSpPr/>
      </dsp:nvSpPr>
      <dsp:spPr>
        <a:xfrm>
          <a:off x="2274093" y="1219299"/>
          <a:ext cx="1547812" cy="5920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Articulate Mission, Goals and Vision.</a:t>
          </a:r>
        </a:p>
      </dsp:txBody>
      <dsp:txXfrm>
        <a:off x="2291433" y="1236639"/>
        <a:ext cx="1513132" cy="557358"/>
      </dsp:txXfrm>
    </dsp:sp>
    <dsp:sp modelId="{C33757EE-DDE5-479B-94E7-DA7202457F6B}">
      <dsp:nvSpPr>
        <dsp:cNvPr id="0" name=""/>
        <dsp:cNvSpPr/>
      </dsp:nvSpPr>
      <dsp:spPr>
        <a:xfrm>
          <a:off x="2274093" y="1902420"/>
          <a:ext cx="1547812" cy="5920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Assist with Prospectus &amp; Study Documents</a:t>
          </a:r>
        </a:p>
      </dsp:txBody>
      <dsp:txXfrm>
        <a:off x="2291433" y="1919760"/>
        <a:ext cx="1513132" cy="557358"/>
      </dsp:txXfrm>
    </dsp:sp>
    <dsp:sp modelId="{C617C1B4-9AC9-42DA-B96B-EB0BBF19AA0D}">
      <dsp:nvSpPr>
        <dsp:cNvPr id="0" name=""/>
        <dsp:cNvSpPr/>
      </dsp:nvSpPr>
      <dsp:spPr>
        <a:xfrm>
          <a:off x="2274093" y="2585541"/>
          <a:ext cx="1547812" cy="5920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Identify Study  Participants, Schedule &amp; Manage Interviews</a:t>
          </a:r>
        </a:p>
      </dsp:txBody>
      <dsp:txXfrm>
        <a:off x="2291433" y="2602881"/>
        <a:ext cx="1513132" cy="557358"/>
      </dsp:txXfrm>
    </dsp:sp>
    <dsp:sp modelId="{9375327C-71F4-4FD3-9400-F2BA402F39EE}">
      <dsp:nvSpPr>
        <dsp:cNvPr id="0" name=""/>
        <dsp:cNvSpPr/>
      </dsp:nvSpPr>
      <dsp:spPr>
        <a:xfrm>
          <a:off x="2274093" y="3268662"/>
          <a:ext cx="1547812" cy="5920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Review and Participate in Study Review &amp; Findings </a:t>
          </a:r>
        </a:p>
      </dsp:txBody>
      <dsp:txXfrm>
        <a:off x="2291433" y="3286002"/>
        <a:ext cx="1513132" cy="557358"/>
      </dsp:txXfrm>
    </dsp:sp>
    <dsp:sp modelId="{A994A301-6DF0-46CA-BA83-20EF6D554580}">
      <dsp:nvSpPr>
        <dsp:cNvPr id="0" name=""/>
        <dsp:cNvSpPr/>
      </dsp:nvSpPr>
      <dsp:spPr>
        <a:xfrm>
          <a:off x="4160490" y="0"/>
          <a:ext cx="1934765" cy="4064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Board</a:t>
          </a:r>
        </a:p>
      </dsp:txBody>
      <dsp:txXfrm>
        <a:off x="4160490" y="0"/>
        <a:ext cx="1934765" cy="1219200"/>
      </dsp:txXfrm>
    </dsp:sp>
    <dsp:sp modelId="{09706300-947D-4C94-913B-3056D5996969}">
      <dsp:nvSpPr>
        <dsp:cNvPr id="0" name=""/>
        <dsp:cNvSpPr/>
      </dsp:nvSpPr>
      <dsp:spPr>
        <a:xfrm>
          <a:off x="4353966" y="1219299"/>
          <a:ext cx="1547812" cy="5920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Share Personal Views on Mission &amp; Vision</a:t>
          </a:r>
        </a:p>
      </dsp:txBody>
      <dsp:txXfrm>
        <a:off x="4371306" y="1236639"/>
        <a:ext cx="1513132" cy="557358"/>
      </dsp:txXfrm>
    </dsp:sp>
    <dsp:sp modelId="{4FCDFA17-784A-4F6E-87EB-27ECEAC7551E}">
      <dsp:nvSpPr>
        <dsp:cNvPr id="0" name=""/>
        <dsp:cNvSpPr/>
      </dsp:nvSpPr>
      <dsp:spPr>
        <a:xfrm>
          <a:off x="4353966" y="1902420"/>
          <a:ext cx="1547812" cy="5920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Identify Potential </a:t>
          </a:r>
          <a:r>
            <a:rPr lang="en-US" sz="1200" kern="1200"/>
            <a:t>Study Participants</a:t>
          </a:r>
          <a:endParaRPr lang="en-US" sz="1200" kern="1200" dirty="0"/>
        </a:p>
      </dsp:txBody>
      <dsp:txXfrm>
        <a:off x="4371306" y="1919760"/>
        <a:ext cx="1513132" cy="557358"/>
      </dsp:txXfrm>
    </dsp:sp>
    <dsp:sp modelId="{15A412A1-CBFF-429A-907B-A11D54655B90}">
      <dsp:nvSpPr>
        <dsp:cNvPr id="0" name=""/>
        <dsp:cNvSpPr/>
      </dsp:nvSpPr>
      <dsp:spPr>
        <a:xfrm>
          <a:off x="4353966" y="2585541"/>
          <a:ext cx="1547812" cy="5920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Study Interviewee</a:t>
          </a:r>
        </a:p>
      </dsp:txBody>
      <dsp:txXfrm>
        <a:off x="4371306" y="2602881"/>
        <a:ext cx="1513132" cy="557358"/>
      </dsp:txXfrm>
    </dsp:sp>
    <dsp:sp modelId="{A557AE03-235C-4137-A960-2BE296B863C5}">
      <dsp:nvSpPr>
        <dsp:cNvPr id="0" name=""/>
        <dsp:cNvSpPr/>
      </dsp:nvSpPr>
      <dsp:spPr>
        <a:xfrm>
          <a:off x="4353966" y="3268662"/>
          <a:ext cx="1547812" cy="5920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a:t>Review and Participate in Study Review &amp; Findings </a:t>
          </a:r>
          <a:endParaRPr lang="en-US" sz="1200" kern="1200" dirty="0"/>
        </a:p>
      </dsp:txBody>
      <dsp:txXfrm>
        <a:off x="4371306" y="3286002"/>
        <a:ext cx="1513132" cy="5573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AAC736-E9F5-4E5C-8FD7-53612FF47C36}">
      <dsp:nvSpPr>
        <dsp:cNvPr id="0" name=""/>
        <dsp:cNvSpPr/>
      </dsp:nvSpPr>
      <dsp:spPr>
        <a:xfrm>
          <a:off x="4005674" y="2138774"/>
          <a:ext cx="185325" cy="2065059"/>
        </a:xfrm>
        <a:custGeom>
          <a:avLst/>
          <a:gdLst/>
          <a:ahLst/>
          <a:cxnLst/>
          <a:rect l="0" t="0" r="0" b="0"/>
          <a:pathLst>
            <a:path>
              <a:moveTo>
                <a:pt x="185325" y="0"/>
              </a:moveTo>
              <a:lnTo>
                <a:pt x="185325" y="2065059"/>
              </a:lnTo>
              <a:lnTo>
                <a:pt x="0" y="206505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A12E14-CE42-4AE4-906C-CF5013732283}">
      <dsp:nvSpPr>
        <dsp:cNvPr id="0" name=""/>
        <dsp:cNvSpPr/>
      </dsp:nvSpPr>
      <dsp:spPr>
        <a:xfrm>
          <a:off x="4191000" y="2138774"/>
          <a:ext cx="185325" cy="811903"/>
        </a:xfrm>
        <a:custGeom>
          <a:avLst/>
          <a:gdLst/>
          <a:ahLst/>
          <a:cxnLst/>
          <a:rect l="0" t="0" r="0" b="0"/>
          <a:pathLst>
            <a:path>
              <a:moveTo>
                <a:pt x="0" y="0"/>
              </a:moveTo>
              <a:lnTo>
                <a:pt x="0" y="811903"/>
              </a:lnTo>
              <a:lnTo>
                <a:pt x="185325" y="81190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2E4692-D796-4BC2-9040-7870E6C008BD}">
      <dsp:nvSpPr>
        <dsp:cNvPr id="0" name=""/>
        <dsp:cNvSpPr/>
      </dsp:nvSpPr>
      <dsp:spPr>
        <a:xfrm>
          <a:off x="4005674" y="2138774"/>
          <a:ext cx="185325" cy="811903"/>
        </a:xfrm>
        <a:custGeom>
          <a:avLst/>
          <a:gdLst/>
          <a:ahLst/>
          <a:cxnLst/>
          <a:rect l="0" t="0" r="0" b="0"/>
          <a:pathLst>
            <a:path>
              <a:moveTo>
                <a:pt x="185325" y="0"/>
              </a:moveTo>
              <a:lnTo>
                <a:pt x="185325" y="811903"/>
              </a:lnTo>
              <a:lnTo>
                <a:pt x="0" y="81190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818C22-4F8D-4675-A7C5-A0A4E3F027D0}">
      <dsp:nvSpPr>
        <dsp:cNvPr id="0" name=""/>
        <dsp:cNvSpPr/>
      </dsp:nvSpPr>
      <dsp:spPr>
        <a:xfrm>
          <a:off x="4145280" y="885618"/>
          <a:ext cx="91440" cy="370651"/>
        </a:xfrm>
        <a:custGeom>
          <a:avLst/>
          <a:gdLst/>
          <a:ahLst/>
          <a:cxnLst/>
          <a:rect l="0" t="0" r="0" b="0"/>
          <a:pathLst>
            <a:path>
              <a:moveTo>
                <a:pt x="45720" y="0"/>
              </a:moveTo>
              <a:lnTo>
                <a:pt x="45720" y="37065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BFDD52-4345-4AC1-AF33-DC6CC0699847}">
      <dsp:nvSpPr>
        <dsp:cNvPr id="0" name=""/>
        <dsp:cNvSpPr/>
      </dsp:nvSpPr>
      <dsp:spPr>
        <a:xfrm>
          <a:off x="3308495" y="3113"/>
          <a:ext cx="1765008" cy="88250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rPr>
            <a:t>Board</a:t>
          </a:r>
        </a:p>
      </dsp:txBody>
      <dsp:txXfrm>
        <a:off x="3308495" y="3113"/>
        <a:ext cx="1765008" cy="882504"/>
      </dsp:txXfrm>
    </dsp:sp>
    <dsp:sp modelId="{812D1B07-659B-4CFE-AF72-1EC0250D2682}">
      <dsp:nvSpPr>
        <dsp:cNvPr id="0" name=""/>
        <dsp:cNvSpPr/>
      </dsp:nvSpPr>
      <dsp:spPr>
        <a:xfrm>
          <a:off x="3308495" y="1256269"/>
          <a:ext cx="1765008" cy="88250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rPr>
            <a:t>Campaign Steering Committee</a:t>
          </a:r>
        </a:p>
      </dsp:txBody>
      <dsp:txXfrm>
        <a:off x="3308495" y="1256269"/>
        <a:ext cx="1765008" cy="882504"/>
      </dsp:txXfrm>
    </dsp:sp>
    <dsp:sp modelId="{EF7FD302-5DF3-431E-9F69-036D457444B4}">
      <dsp:nvSpPr>
        <dsp:cNvPr id="0" name=""/>
        <dsp:cNvSpPr/>
      </dsp:nvSpPr>
      <dsp:spPr>
        <a:xfrm>
          <a:off x="2240665" y="2509425"/>
          <a:ext cx="1765008" cy="88250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rPr>
            <a:t>Leadership Giving</a:t>
          </a:r>
        </a:p>
      </dsp:txBody>
      <dsp:txXfrm>
        <a:off x="2240665" y="2509425"/>
        <a:ext cx="1765008" cy="882504"/>
      </dsp:txXfrm>
    </dsp:sp>
    <dsp:sp modelId="{71F2AF87-6DBA-424C-975F-F3536AABBFA9}">
      <dsp:nvSpPr>
        <dsp:cNvPr id="0" name=""/>
        <dsp:cNvSpPr/>
      </dsp:nvSpPr>
      <dsp:spPr>
        <a:xfrm>
          <a:off x="4376325" y="2509425"/>
          <a:ext cx="1765008" cy="88250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rPr>
            <a:t>Segmented Division (s)</a:t>
          </a:r>
        </a:p>
      </dsp:txBody>
      <dsp:txXfrm>
        <a:off x="4376325" y="2509425"/>
        <a:ext cx="1765008" cy="882504"/>
      </dsp:txXfrm>
    </dsp:sp>
    <dsp:sp modelId="{418C10CF-17AC-443D-A7A5-9D65475ABBBF}">
      <dsp:nvSpPr>
        <dsp:cNvPr id="0" name=""/>
        <dsp:cNvSpPr/>
      </dsp:nvSpPr>
      <dsp:spPr>
        <a:xfrm>
          <a:off x="2240665" y="3762581"/>
          <a:ext cx="1765008" cy="88250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rPr>
            <a:t>Public Phase Division</a:t>
          </a:r>
        </a:p>
      </dsp:txBody>
      <dsp:txXfrm>
        <a:off x="2240665" y="3762581"/>
        <a:ext cx="1765008" cy="8825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2A1432-6289-4542-80A2-0CA025475EA0}">
      <dsp:nvSpPr>
        <dsp:cNvPr id="0" name=""/>
        <dsp:cNvSpPr/>
      </dsp:nvSpPr>
      <dsp:spPr>
        <a:xfrm>
          <a:off x="3180" y="657981"/>
          <a:ext cx="1912180" cy="754470"/>
        </a:xfrm>
        <a:prstGeom prst="rect">
          <a:avLst/>
        </a:prstGeom>
        <a:solidFill>
          <a:srgbClr val="204899"/>
        </a:solidFill>
        <a:ln w="12700" cap="flat" cmpd="sng" algn="ctr">
          <a:solidFill>
            <a:srgbClr val="20489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b="1" kern="1200" dirty="0">
              <a:latin typeface="Century Gothic" panose="020B0502020202020204" pitchFamily="34" charset="0"/>
            </a:rPr>
            <a:t>DEVELOPMENT OF CAMPAIGN MATERIALS</a:t>
          </a:r>
        </a:p>
      </dsp:txBody>
      <dsp:txXfrm>
        <a:off x="3180" y="657981"/>
        <a:ext cx="1912180" cy="754470"/>
      </dsp:txXfrm>
    </dsp:sp>
    <dsp:sp modelId="{ECCF6B48-6B69-425F-8643-CC058E9A273A}">
      <dsp:nvSpPr>
        <dsp:cNvPr id="0" name=""/>
        <dsp:cNvSpPr/>
      </dsp:nvSpPr>
      <dsp:spPr>
        <a:xfrm>
          <a:off x="3180" y="1412451"/>
          <a:ext cx="1912180" cy="271111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b="0" kern="1200" dirty="0">
              <a:solidFill>
                <a:schemeClr val="tx1"/>
              </a:solidFill>
              <a:latin typeface="Century Gothic" panose="020B0502020202020204" pitchFamily="34" charset="0"/>
            </a:rPr>
            <a:t>Program refinement</a:t>
          </a:r>
        </a:p>
        <a:p>
          <a:pPr marL="114300" lvl="1" indent="-114300" algn="l" defTabSz="666750">
            <a:lnSpc>
              <a:spcPct val="90000"/>
            </a:lnSpc>
            <a:spcBef>
              <a:spcPct val="0"/>
            </a:spcBef>
            <a:spcAft>
              <a:spcPct val="15000"/>
            </a:spcAft>
            <a:buChar char="•"/>
          </a:pPr>
          <a:r>
            <a:rPr lang="en-US" sz="1500" b="0" kern="1200" dirty="0">
              <a:solidFill>
                <a:schemeClr val="tx1"/>
              </a:solidFill>
              <a:latin typeface="Century Gothic" panose="020B0502020202020204" pitchFamily="34" charset="0"/>
            </a:rPr>
            <a:t>Case statement</a:t>
          </a:r>
        </a:p>
        <a:p>
          <a:pPr marL="114300" lvl="1" indent="-114300" algn="l" defTabSz="666750">
            <a:lnSpc>
              <a:spcPct val="90000"/>
            </a:lnSpc>
            <a:spcBef>
              <a:spcPct val="0"/>
            </a:spcBef>
            <a:spcAft>
              <a:spcPct val="15000"/>
            </a:spcAft>
            <a:buChar char="•"/>
          </a:pPr>
          <a:r>
            <a:rPr lang="en-US" sz="1500" b="0" kern="1200" dirty="0">
              <a:solidFill>
                <a:schemeClr val="tx1"/>
              </a:solidFill>
              <a:latin typeface="Century Gothic" panose="020B0502020202020204" pitchFamily="34" charset="0"/>
            </a:rPr>
            <a:t>Campaign brochure</a:t>
          </a:r>
        </a:p>
        <a:p>
          <a:pPr marL="114300" lvl="1" indent="-114300" algn="l" defTabSz="666750">
            <a:lnSpc>
              <a:spcPct val="90000"/>
            </a:lnSpc>
            <a:spcBef>
              <a:spcPct val="0"/>
            </a:spcBef>
            <a:spcAft>
              <a:spcPct val="15000"/>
            </a:spcAft>
            <a:buChar char="•"/>
          </a:pPr>
          <a:r>
            <a:rPr lang="en-US" sz="1500" b="0" kern="1200" dirty="0">
              <a:solidFill>
                <a:schemeClr val="tx1"/>
              </a:solidFill>
              <a:latin typeface="Century Gothic" panose="020B0502020202020204" pitchFamily="34" charset="0"/>
            </a:rPr>
            <a:t>Outcomes-based ROI </a:t>
          </a:r>
          <a:r>
            <a:rPr lang="en-US" sz="1500" b="0" kern="1200" dirty="0" err="1">
              <a:solidFill>
                <a:schemeClr val="tx1"/>
              </a:solidFill>
              <a:latin typeface="Century Gothic" panose="020B0502020202020204" pitchFamily="34" charset="0"/>
            </a:rPr>
            <a:t>analylsis</a:t>
          </a:r>
          <a:endParaRPr lang="en-US" sz="1500" b="0" kern="1200" dirty="0">
            <a:solidFill>
              <a:schemeClr val="tx1"/>
            </a:solidFill>
            <a:latin typeface="Century Gothic" panose="020B0502020202020204" pitchFamily="34" charset="0"/>
          </a:endParaRPr>
        </a:p>
      </dsp:txBody>
      <dsp:txXfrm>
        <a:off x="3180" y="1412451"/>
        <a:ext cx="1912180" cy="2711116"/>
      </dsp:txXfrm>
    </dsp:sp>
    <dsp:sp modelId="{91AD3AB4-AC7C-44BC-B953-09E02981CA4C}">
      <dsp:nvSpPr>
        <dsp:cNvPr id="0" name=""/>
        <dsp:cNvSpPr/>
      </dsp:nvSpPr>
      <dsp:spPr>
        <a:xfrm>
          <a:off x="2183066" y="657981"/>
          <a:ext cx="1912180" cy="754470"/>
        </a:xfrm>
        <a:prstGeom prst="rect">
          <a:avLst/>
        </a:prstGeom>
        <a:solidFill>
          <a:srgbClr val="529C43"/>
        </a:solidFill>
        <a:ln w="12700" cap="flat" cmpd="sng" algn="ctr">
          <a:solidFill>
            <a:srgbClr val="529C4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b="1" kern="1200" dirty="0">
              <a:latin typeface="Century Gothic" panose="020B0502020202020204" pitchFamily="34" charset="0"/>
            </a:rPr>
            <a:t>PROSPECT EVALUATIONS</a:t>
          </a:r>
        </a:p>
      </dsp:txBody>
      <dsp:txXfrm>
        <a:off x="2183066" y="657981"/>
        <a:ext cx="1912180" cy="754470"/>
      </dsp:txXfrm>
    </dsp:sp>
    <dsp:sp modelId="{2716FBBF-B5CB-47D6-9A15-40591FD6DCD0}">
      <dsp:nvSpPr>
        <dsp:cNvPr id="0" name=""/>
        <dsp:cNvSpPr/>
      </dsp:nvSpPr>
      <dsp:spPr>
        <a:xfrm>
          <a:off x="2183066" y="1412451"/>
          <a:ext cx="1912180" cy="271111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b="0" kern="1200" dirty="0">
              <a:solidFill>
                <a:schemeClr val="tx1"/>
              </a:solidFill>
              <a:latin typeface="Century Gothic" panose="020B0502020202020204" pitchFamily="34" charset="0"/>
            </a:rPr>
            <a:t>Prospective donor research</a:t>
          </a:r>
        </a:p>
        <a:p>
          <a:pPr marL="114300" lvl="1" indent="-114300" algn="l" defTabSz="666750">
            <a:lnSpc>
              <a:spcPct val="90000"/>
            </a:lnSpc>
            <a:spcBef>
              <a:spcPct val="0"/>
            </a:spcBef>
            <a:spcAft>
              <a:spcPct val="15000"/>
            </a:spcAft>
            <a:buChar char="•"/>
          </a:pPr>
          <a:r>
            <a:rPr lang="en-US" sz="1500" b="0" kern="1200" dirty="0">
              <a:solidFill>
                <a:schemeClr val="tx1"/>
              </a:solidFill>
              <a:latin typeface="Century Gothic" panose="020B0502020202020204" pitchFamily="34" charset="0"/>
            </a:rPr>
            <a:t>Prospect database</a:t>
          </a:r>
        </a:p>
        <a:p>
          <a:pPr marL="114300" lvl="1" indent="-114300" algn="l" defTabSz="666750">
            <a:lnSpc>
              <a:spcPct val="90000"/>
            </a:lnSpc>
            <a:spcBef>
              <a:spcPct val="0"/>
            </a:spcBef>
            <a:spcAft>
              <a:spcPct val="15000"/>
            </a:spcAft>
            <a:buChar char="•"/>
          </a:pPr>
          <a:r>
            <a:rPr lang="en-US" sz="1500" b="0" kern="1200" dirty="0">
              <a:solidFill>
                <a:schemeClr val="tx1"/>
              </a:solidFill>
              <a:latin typeface="Century Gothic" panose="020B0502020202020204" pitchFamily="34" charset="0"/>
            </a:rPr>
            <a:t>Wealth screening</a:t>
          </a:r>
        </a:p>
        <a:p>
          <a:pPr marL="114300" lvl="1" indent="-114300" algn="l" defTabSz="666750">
            <a:lnSpc>
              <a:spcPct val="90000"/>
            </a:lnSpc>
            <a:spcBef>
              <a:spcPct val="0"/>
            </a:spcBef>
            <a:spcAft>
              <a:spcPct val="15000"/>
            </a:spcAft>
            <a:buChar char="•"/>
          </a:pPr>
          <a:r>
            <a:rPr lang="en-US" sz="1500" b="0" kern="1200" dirty="0">
              <a:solidFill>
                <a:schemeClr val="tx1"/>
              </a:solidFill>
              <a:latin typeface="Century Gothic" panose="020B0502020202020204" pitchFamily="34" charset="0"/>
            </a:rPr>
            <a:t>Evaluations committee</a:t>
          </a:r>
        </a:p>
        <a:p>
          <a:pPr marL="114300" lvl="1" indent="-114300" algn="l" defTabSz="666750">
            <a:lnSpc>
              <a:spcPct val="90000"/>
            </a:lnSpc>
            <a:spcBef>
              <a:spcPct val="0"/>
            </a:spcBef>
            <a:spcAft>
              <a:spcPct val="15000"/>
            </a:spcAft>
            <a:buChar char="•"/>
          </a:pPr>
          <a:r>
            <a:rPr lang="en-US" sz="1500" b="0" kern="1200" dirty="0">
              <a:solidFill>
                <a:schemeClr val="tx1"/>
              </a:solidFill>
              <a:latin typeface="Century Gothic" panose="020B0502020202020204" pitchFamily="34" charset="0"/>
            </a:rPr>
            <a:t>Determine financial targets for all prospects</a:t>
          </a:r>
        </a:p>
        <a:p>
          <a:pPr marL="114300" lvl="1" indent="-114300" algn="l" defTabSz="666750">
            <a:lnSpc>
              <a:spcPct val="90000"/>
            </a:lnSpc>
            <a:spcBef>
              <a:spcPct val="0"/>
            </a:spcBef>
            <a:spcAft>
              <a:spcPct val="15000"/>
            </a:spcAft>
            <a:buChar char="•"/>
          </a:pPr>
          <a:r>
            <a:rPr lang="en-US" sz="1500" b="0" kern="1200" dirty="0">
              <a:solidFill>
                <a:schemeClr val="tx1"/>
              </a:solidFill>
              <a:latin typeface="Century Gothic" panose="020B0502020202020204" pitchFamily="34" charset="0"/>
            </a:rPr>
            <a:t>ID door openers</a:t>
          </a:r>
        </a:p>
      </dsp:txBody>
      <dsp:txXfrm>
        <a:off x="2183066" y="1412451"/>
        <a:ext cx="1912180" cy="2711116"/>
      </dsp:txXfrm>
    </dsp:sp>
    <dsp:sp modelId="{A5E40F9E-50C5-41FE-A998-73055195EFE3}">
      <dsp:nvSpPr>
        <dsp:cNvPr id="0" name=""/>
        <dsp:cNvSpPr/>
      </dsp:nvSpPr>
      <dsp:spPr>
        <a:xfrm>
          <a:off x="4362952" y="657981"/>
          <a:ext cx="1912180" cy="754470"/>
        </a:xfrm>
        <a:prstGeom prst="rect">
          <a:avLst/>
        </a:prstGeom>
        <a:solidFill>
          <a:srgbClr val="DEC123"/>
        </a:solidFill>
        <a:ln w="12700" cap="flat" cmpd="sng" algn="ctr">
          <a:solidFill>
            <a:srgbClr val="DEC12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b="1" kern="1200" dirty="0">
              <a:latin typeface="Century Gothic" panose="020B0502020202020204" pitchFamily="34" charset="0"/>
            </a:rPr>
            <a:t>LEADERSHIP RECRUITMENT</a:t>
          </a:r>
        </a:p>
      </dsp:txBody>
      <dsp:txXfrm>
        <a:off x="4362952" y="657981"/>
        <a:ext cx="1912180" cy="754470"/>
      </dsp:txXfrm>
    </dsp:sp>
    <dsp:sp modelId="{AEE0EAA4-4C9E-4DFE-B4EF-365A0380C8B9}">
      <dsp:nvSpPr>
        <dsp:cNvPr id="0" name=""/>
        <dsp:cNvSpPr/>
      </dsp:nvSpPr>
      <dsp:spPr>
        <a:xfrm>
          <a:off x="4362952" y="1412451"/>
          <a:ext cx="1912180" cy="271111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b="0" kern="1200" dirty="0">
              <a:latin typeface="Century Gothic" panose="020B0502020202020204" pitchFamily="34" charset="0"/>
            </a:rPr>
            <a:t>Enlist influential leaders</a:t>
          </a:r>
        </a:p>
        <a:p>
          <a:pPr marL="114300" lvl="1" indent="-114300" algn="l" defTabSz="666750">
            <a:lnSpc>
              <a:spcPct val="90000"/>
            </a:lnSpc>
            <a:spcBef>
              <a:spcPct val="0"/>
            </a:spcBef>
            <a:spcAft>
              <a:spcPct val="15000"/>
            </a:spcAft>
            <a:buChar char="•"/>
          </a:pPr>
          <a:r>
            <a:rPr lang="en-US" sz="1500" b="0" kern="1200" dirty="0">
              <a:latin typeface="Century Gothic" panose="020B0502020202020204" pitchFamily="34" charset="0"/>
            </a:rPr>
            <a:t>Match leaders to the right position</a:t>
          </a:r>
        </a:p>
        <a:p>
          <a:pPr marL="114300" lvl="1" indent="-114300" algn="l" defTabSz="666750">
            <a:lnSpc>
              <a:spcPct val="90000"/>
            </a:lnSpc>
            <a:spcBef>
              <a:spcPct val="0"/>
            </a:spcBef>
            <a:spcAft>
              <a:spcPct val="15000"/>
            </a:spcAft>
            <a:buChar char="•"/>
          </a:pPr>
          <a:r>
            <a:rPr lang="en-US" sz="1500" b="0" kern="1200" dirty="0">
              <a:latin typeface="Century Gothic" panose="020B0502020202020204" pitchFamily="34" charset="0"/>
            </a:rPr>
            <a:t>Secure appropriate pacesetting pledges early in the campaign</a:t>
          </a:r>
        </a:p>
      </dsp:txBody>
      <dsp:txXfrm>
        <a:off x="4362952" y="1412451"/>
        <a:ext cx="1912180" cy="2711116"/>
      </dsp:txXfrm>
    </dsp:sp>
    <dsp:sp modelId="{63E324B8-4542-40DF-991D-9307C19126DA}">
      <dsp:nvSpPr>
        <dsp:cNvPr id="0" name=""/>
        <dsp:cNvSpPr/>
      </dsp:nvSpPr>
      <dsp:spPr>
        <a:xfrm>
          <a:off x="6542838" y="657981"/>
          <a:ext cx="1912180" cy="754470"/>
        </a:xfrm>
        <a:prstGeom prst="rect">
          <a:avLst/>
        </a:prstGeom>
        <a:solidFill>
          <a:srgbClr val="E37524"/>
        </a:solidFill>
        <a:ln w="12700" cap="flat" cmpd="sng" algn="ctr">
          <a:solidFill>
            <a:srgbClr val="E3752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b="1" kern="1200" dirty="0">
              <a:latin typeface="Century Gothic" panose="020B0502020202020204" pitchFamily="34" charset="0"/>
            </a:rPr>
            <a:t>MAJOR PROSPECT SOLICITATIONS</a:t>
          </a:r>
        </a:p>
      </dsp:txBody>
      <dsp:txXfrm>
        <a:off x="6542838" y="657981"/>
        <a:ext cx="1912180" cy="754470"/>
      </dsp:txXfrm>
    </dsp:sp>
    <dsp:sp modelId="{C046E3AE-D4D3-43EB-A19C-A0337D4D7F9F}">
      <dsp:nvSpPr>
        <dsp:cNvPr id="0" name=""/>
        <dsp:cNvSpPr/>
      </dsp:nvSpPr>
      <dsp:spPr>
        <a:xfrm>
          <a:off x="6542838" y="1412451"/>
          <a:ext cx="1912180" cy="271111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b="0" kern="1200" dirty="0">
              <a:latin typeface="Century Gothic" panose="020B0502020202020204" pitchFamily="34" charset="0"/>
            </a:rPr>
            <a:t>Investor cultivation</a:t>
          </a:r>
        </a:p>
        <a:p>
          <a:pPr marL="114300" lvl="1" indent="-114300" algn="l" defTabSz="666750">
            <a:lnSpc>
              <a:spcPct val="90000"/>
            </a:lnSpc>
            <a:spcBef>
              <a:spcPct val="0"/>
            </a:spcBef>
            <a:spcAft>
              <a:spcPct val="15000"/>
            </a:spcAft>
            <a:buChar char="•"/>
          </a:pPr>
          <a:r>
            <a:rPr lang="en-US" sz="1500" b="0" kern="1200" dirty="0">
              <a:latin typeface="Century Gothic" panose="020B0502020202020204" pitchFamily="34" charset="0"/>
            </a:rPr>
            <a:t>Conduct 20-30 strategic solicitations</a:t>
          </a:r>
        </a:p>
        <a:p>
          <a:pPr marL="114300" lvl="1" indent="-114300" algn="l" defTabSz="666750">
            <a:lnSpc>
              <a:spcPct val="90000"/>
            </a:lnSpc>
            <a:spcBef>
              <a:spcPct val="0"/>
            </a:spcBef>
            <a:spcAft>
              <a:spcPct val="15000"/>
            </a:spcAft>
            <a:buChar char="•"/>
          </a:pPr>
          <a:r>
            <a:rPr lang="en-US" sz="1500" b="0" kern="1200" dirty="0">
              <a:latin typeface="Century Gothic" panose="020B0502020202020204" pitchFamily="34" charset="0"/>
            </a:rPr>
            <a:t>Leverage volunteers’ relationships &amp; influence</a:t>
          </a:r>
        </a:p>
        <a:p>
          <a:pPr marL="114300" lvl="1" indent="-114300" algn="l" defTabSz="666750">
            <a:lnSpc>
              <a:spcPct val="90000"/>
            </a:lnSpc>
            <a:spcBef>
              <a:spcPct val="0"/>
            </a:spcBef>
            <a:spcAft>
              <a:spcPct val="15000"/>
            </a:spcAft>
            <a:buChar char="•"/>
          </a:pPr>
          <a:r>
            <a:rPr lang="en-US" sz="1500" b="0" kern="1200" dirty="0">
              <a:latin typeface="Century Gothic" panose="020B0502020202020204" pitchFamily="34" charset="0"/>
            </a:rPr>
            <a:t>Secure at least 75% of goal</a:t>
          </a:r>
        </a:p>
      </dsp:txBody>
      <dsp:txXfrm>
        <a:off x="6542838" y="1412451"/>
        <a:ext cx="1912180" cy="27111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2A1432-6289-4542-80A2-0CA025475EA0}">
      <dsp:nvSpPr>
        <dsp:cNvPr id="0" name=""/>
        <dsp:cNvSpPr/>
      </dsp:nvSpPr>
      <dsp:spPr>
        <a:xfrm>
          <a:off x="42" y="152268"/>
          <a:ext cx="4059212" cy="518400"/>
        </a:xfrm>
        <a:prstGeom prst="rect">
          <a:avLst/>
        </a:prstGeom>
        <a:solidFill>
          <a:srgbClr val="204899"/>
        </a:solidFill>
        <a:ln w="12700" cap="flat" cmpd="sng" algn="ctr">
          <a:solidFill>
            <a:srgbClr val="20489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Century Gothic" panose="020B0502020202020204" pitchFamily="34" charset="0"/>
            </a:rPr>
            <a:t>PUBLIC KICK-OFF EVENT</a:t>
          </a:r>
        </a:p>
      </dsp:txBody>
      <dsp:txXfrm>
        <a:off x="42" y="152268"/>
        <a:ext cx="4059212" cy="518400"/>
      </dsp:txXfrm>
    </dsp:sp>
    <dsp:sp modelId="{ECCF6B48-6B69-425F-8643-CC058E9A273A}">
      <dsp:nvSpPr>
        <dsp:cNvPr id="0" name=""/>
        <dsp:cNvSpPr/>
      </dsp:nvSpPr>
      <dsp:spPr>
        <a:xfrm>
          <a:off x="42" y="670668"/>
          <a:ext cx="4059212" cy="352046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b="0" kern="1200" dirty="0">
              <a:latin typeface="Century Gothic" panose="020B0502020202020204" pitchFamily="34" charset="0"/>
            </a:rPr>
            <a:t>Announce &amp; introduce leadership team</a:t>
          </a:r>
        </a:p>
        <a:p>
          <a:pPr marL="171450" lvl="1" indent="-171450" algn="l" defTabSz="800100">
            <a:lnSpc>
              <a:spcPct val="90000"/>
            </a:lnSpc>
            <a:spcBef>
              <a:spcPct val="0"/>
            </a:spcBef>
            <a:spcAft>
              <a:spcPct val="15000"/>
            </a:spcAft>
            <a:buChar char="•"/>
          </a:pPr>
          <a:r>
            <a:rPr lang="en-US" sz="1800" b="0" kern="1200" dirty="0">
              <a:latin typeface="Century Gothic" panose="020B0502020202020204" pitchFamily="34" charset="0"/>
            </a:rPr>
            <a:t>Announce attainment of 70% (or more) of goal</a:t>
          </a:r>
        </a:p>
        <a:p>
          <a:pPr marL="171450" lvl="1" indent="-171450" algn="l" defTabSz="800100">
            <a:lnSpc>
              <a:spcPct val="90000"/>
            </a:lnSpc>
            <a:spcBef>
              <a:spcPct val="0"/>
            </a:spcBef>
            <a:spcAft>
              <a:spcPct val="15000"/>
            </a:spcAft>
            <a:buChar char="•"/>
          </a:pPr>
          <a:r>
            <a:rPr lang="en-US" sz="1800" b="0" kern="1200" dirty="0">
              <a:latin typeface="Century Gothic" panose="020B0502020202020204" pitchFamily="34" charset="0"/>
            </a:rPr>
            <a:t>Present plans to prospective donors &amp; media</a:t>
          </a:r>
        </a:p>
        <a:p>
          <a:pPr marL="171450" lvl="1" indent="-171450" algn="l" defTabSz="800100">
            <a:lnSpc>
              <a:spcPct val="90000"/>
            </a:lnSpc>
            <a:spcBef>
              <a:spcPct val="0"/>
            </a:spcBef>
            <a:spcAft>
              <a:spcPct val="15000"/>
            </a:spcAft>
            <a:buChar char="•"/>
          </a:pPr>
          <a:r>
            <a:rPr lang="en-US" sz="1800" b="0" kern="1200" dirty="0">
              <a:latin typeface="Century Gothic" panose="020B0502020202020204" pitchFamily="34" charset="0"/>
            </a:rPr>
            <a:t>Showcase endorsements from key leaders</a:t>
          </a:r>
        </a:p>
        <a:p>
          <a:pPr marL="171450" lvl="1" indent="-171450" algn="l" defTabSz="800100">
            <a:lnSpc>
              <a:spcPct val="90000"/>
            </a:lnSpc>
            <a:spcBef>
              <a:spcPct val="0"/>
            </a:spcBef>
            <a:spcAft>
              <a:spcPct val="15000"/>
            </a:spcAft>
            <a:buChar char="•"/>
          </a:pPr>
          <a:r>
            <a:rPr lang="en-US" sz="1800" b="0" kern="1200" dirty="0">
              <a:latin typeface="Century Gothic" panose="020B0502020202020204" pitchFamily="34" charset="0"/>
            </a:rPr>
            <a:t>Generate excitement &amp; momentum</a:t>
          </a:r>
        </a:p>
      </dsp:txBody>
      <dsp:txXfrm>
        <a:off x="42" y="670668"/>
        <a:ext cx="4059212" cy="3520462"/>
      </dsp:txXfrm>
    </dsp:sp>
    <dsp:sp modelId="{91AD3AB4-AC7C-44BC-B953-09E02981CA4C}">
      <dsp:nvSpPr>
        <dsp:cNvPr id="0" name=""/>
        <dsp:cNvSpPr/>
      </dsp:nvSpPr>
      <dsp:spPr>
        <a:xfrm>
          <a:off x="4627544" y="152268"/>
          <a:ext cx="4059212" cy="518400"/>
        </a:xfrm>
        <a:prstGeom prst="rect">
          <a:avLst/>
        </a:prstGeom>
        <a:solidFill>
          <a:srgbClr val="529C43"/>
        </a:solidFill>
        <a:ln w="12700" cap="flat" cmpd="sng" algn="ctr">
          <a:solidFill>
            <a:srgbClr val="529C4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Century Gothic" panose="020B0502020202020204" pitchFamily="34" charset="0"/>
            </a:rPr>
            <a:t>GENERAL SOLICITATIONS</a:t>
          </a:r>
        </a:p>
      </dsp:txBody>
      <dsp:txXfrm>
        <a:off x="4627544" y="152268"/>
        <a:ext cx="4059212" cy="518400"/>
      </dsp:txXfrm>
    </dsp:sp>
    <dsp:sp modelId="{2716FBBF-B5CB-47D6-9A15-40591FD6DCD0}">
      <dsp:nvSpPr>
        <dsp:cNvPr id="0" name=""/>
        <dsp:cNvSpPr/>
      </dsp:nvSpPr>
      <dsp:spPr>
        <a:xfrm>
          <a:off x="4627544" y="670668"/>
          <a:ext cx="4059212" cy="352046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b="0" kern="1200" dirty="0">
              <a:latin typeface="Century Gothic" panose="020B0502020202020204" pitchFamily="34" charset="0"/>
            </a:rPr>
            <a:t>Capitalize on Kickoff momentum</a:t>
          </a:r>
        </a:p>
        <a:p>
          <a:pPr marL="171450" lvl="1" indent="-171450" algn="l" defTabSz="800100">
            <a:lnSpc>
              <a:spcPct val="90000"/>
            </a:lnSpc>
            <a:spcBef>
              <a:spcPct val="0"/>
            </a:spcBef>
            <a:spcAft>
              <a:spcPct val="15000"/>
            </a:spcAft>
            <a:buChar char="•"/>
          </a:pPr>
          <a:r>
            <a:rPr lang="en-US" sz="1800" b="0" kern="1200" dirty="0">
              <a:latin typeface="Century Gothic" panose="020B0502020202020204" pitchFamily="34" charset="0"/>
            </a:rPr>
            <a:t>Make in-person solicitations to 75-100+ middle and lower division prospects</a:t>
          </a:r>
        </a:p>
        <a:p>
          <a:pPr marL="171450" lvl="1" indent="-171450" algn="l" defTabSz="800100">
            <a:lnSpc>
              <a:spcPct val="90000"/>
            </a:lnSpc>
            <a:spcBef>
              <a:spcPct val="0"/>
            </a:spcBef>
            <a:spcAft>
              <a:spcPct val="15000"/>
            </a:spcAft>
            <a:buChar char="•"/>
          </a:pPr>
          <a:r>
            <a:rPr lang="en-US" sz="1800" b="0" kern="1200" dirty="0">
              <a:latin typeface="Century Gothic" panose="020B0502020202020204" pitchFamily="34" charset="0"/>
            </a:rPr>
            <a:t>Conduct grassroots mass solicitation effort via letter, phone, social media</a:t>
          </a:r>
        </a:p>
        <a:p>
          <a:pPr marL="171450" lvl="1" indent="-171450" algn="l" defTabSz="800100">
            <a:lnSpc>
              <a:spcPct val="90000"/>
            </a:lnSpc>
            <a:spcBef>
              <a:spcPct val="0"/>
            </a:spcBef>
            <a:spcAft>
              <a:spcPct val="15000"/>
            </a:spcAft>
            <a:buChar char="•"/>
          </a:pPr>
          <a:r>
            <a:rPr lang="en-US" sz="1800" b="0" kern="1200" dirty="0">
              <a:latin typeface="Century Gothic" panose="020B0502020202020204" pitchFamily="34" charset="0"/>
            </a:rPr>
            <a:t>Follow up &amp; finalize all commitments</a:t>
          </a:r>
        </a:p>
        <a:p>
          <a:pPr marL="171450" lvl="1" indent="-171450" algn="l" defTabSz="800100">
            <a:lnSpc>
              <a:spcPct val="90000"/>
            </a:lnSpc>
            <a:spcBef>
              <a:spcPct val="0"/>
            </a:spcBef>
            <a:spcAft>
              <a:spcPct val="15000"/>
            </a:spcAft>
            <a:buChar char="•"/>
          </a:pPr>
          <a:r>
            <a:rPr lang="en-US" sz="1800" b="0" kern="1200" dirty="0">
              <a:latin typeface="Century Gothic" panose="020B0502020202020204" pitchFamily="34" charset="0"/>
            </a:rPr>
            <a:t>Finish over goal, under budget, and on time</a:t>
          </a:r>
        </a:p>
        <a:p>
          <a:pPr marL="171450" lvl="1" indent="-171450" algn="l" defTabSz="800100">
            <a:lnSpc>
              <a:spcPct val="90000"/>
            </a:lnSpc>
            <a:spcBef>
              <a:spcPct val="0"/>
            </a:spcBef>
            <a:spcAft>
              <a:spcPct val="15000"/>
            </a:spcAft>
            <a:buChar char="•"/>
          </a:pPr>
          <a:r>
            <a:rPr lang="en-US" sz="1800" b="0" kern="1200" dirty="0">
              <a:latin typeface="Century Gothic" panose="020B0502020202020204" pitchFamily="34" charset="0"/>
            </a:rPr>
            <a:t>Write &amp; present Wrap-Up Report</a:t>
          </a:r>
        </a:p>
      </dsp:txBody>
      <dsp:txXfrm>
        <a:off x="4627544" y="670668"/>
        <a:ext cx="4059212" cy="352046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 Box 4"/>
          <p:cNvSpPr txBox="1">
            <a:spLocks noChangeArrowheads="1"/>
          </p:cNvSpPr>
          <p:nvPr/>
        </p:nvSpPr>
        <p:spPr bwMode="ltGray">
          <a:xfrm>
            <a:off x="4986222" y="417577"/>
            <a:ext cx="1650770" cy="269904"/>
          </a:xfrm>
          <a:prstGeom prst="rect">
            <a:avLst/>
          </a:prstGeom>
          <a:noFill/>
          <a:ln w="12700">
            <a:noFill/>
            <a:miter lim="800000"/>
            <a:headEnd/>
            <a:tailEnd/>
          </a:ln>
          <a:effectLst/>
        </p:spPr>
        <p:txBody>
          <a:bodyPr lIns="98129" tIns="49065" rIns="98129" bIns="49065">
            <a:spAutoFit/>
          </a:bodyPr>
          <a:lstStyle/>
          <a:p>
            <a:pPr algn="r" defTabSz="981112">
              <a:lnSpc>
                <a:spcPct val="90000"/>
              </a:lnSpc>
              <a:defRPr/>
            </a:pPr>
            <a:r>
              <a:rPr lang="en-US" sz="1200" i="0" dirty="0">
                <a:solidFill>
                  <a:srgbClr val="2E467D"/>
                </a:solidFill>
                <a:latin typeface="Impact" pitchFamily="34" charset="0"/>
                <a:cs typeface="+mn-cs"/>
              </a:rPr>
              <a:t>Page | </a:t>
            </a:r>
            <a:fld id="{C197B47E-29DD-4E5F-85A2-BE1FB9B754DB}" type="slidenum">
              <a:rPr lang="en-US" sz="1200" i="0">
                <a:solidFill>
                  <a:srgbClr val="2E467D"/>
                </a:solidFill>
                <a:latin typeface="Impact" pitchFamily="34" charset="0"/>
                <a:cs typeface="+mn-cs"/>
              </a:rPr>
              <a:pPr algn="r" defTabSz="981112">
                <a:lnSpc>
                  <a:spcPct val="90000"/>
                </a:lnSpc>
                <a:defRPr/>
              </a:pPr>
              <a:t>‹#›</a:t>
            </a:fld>
            <a:endParaRPr lang="en-US" sz="1200" i="0" dirty="0">
              <a:solidFill>
                <a:srgbClr val="2E467D"/>
              </a:solidFill>
              <a:latin typeface="Freestyle Script" pitchFamily="66" charset="0"/>
              <a:cs typeface="+mn-cs"/>
            </a:endParaRPr>
          </a:p>
        </p:txBody>
      </p:sp>
      <p:sp>
        <p:nvSpPr>
          <p:cNvPr id="10" name="Text Box 4"/>
          <p:cNvSpPr txBox="1">
            <a:spLocks noChangeArrowheads="1"/>
          </p:cNvSpPr>
          <p:nvPr/>
        </p:nvSpPr>
        <p:spPr bwMode="ltGray">
          <a:xfrm>
            <a:off x="591873" y="402054"/>
            <a:ext cx="1923587" cy="298374"/>
          </a:xfrm>
          <a:prstGeom prst="rect">
            <a:avLst/>
          </a:prstGeom>
          <a:noFill/>
          <a:ln w="12700">
            <a:noFill/>
            <a:miter lim="800000"/>
            <a:headEnd/>
            <a:tailEnd/>
          </a:ln>
          <a:effectLst/>
        </p:spPr>
        <p:txBody>
          <a:bodyPr lIns="98129" tIns="49065" rIns="98129" bIns="49065">
            <a:spAutoFit/>
          </a:bodyPr>
          <a:lstStyle/>
          <a:p>
            <a:pPr defTabSz="981112">
              <a:lnSpc>
                <a:spcPct val="90000"/>
              </a:lnSpc>
              <a:defRPr/>
            </a:pPr>
            <a:r>
              <a:rPr lang="en-US" sz="1400" i="0" dirty="0">
                <a:solidFill>
                  <a:srgbClr val="2E467D"/>
                </a:solidFill>
                <a:latin typeface="Impact" pitchFamily="34" charset="0"/>
                <a:cs typeface="+mn-cs"/>
              </a:rPr>
              <a:t>The Big Picture</a:t>
            </a:r>
            <a:endParaRPr lang="en-US" sz="1400" i="0" dirty="0">
              <a:solidFill>
                <a:srgbClr val="2E467D"/>
              </a:solidFill>
              <a:latin typeface="Freestyle Script" pitchFamily="66" charset="0"/>
              <a:cs typeface="+mn-cs"/>
            </a:endParaRPr>
          </a:p>
        </p:txBody>
      </p:sp>
    </p:spTree>
    <p:extLst>
      <p:ext uri="{BB962C8B-B14F-4D97-AF65-F5344CB8AC3E}">
        <p14:creationId xmlns:p14="http://schemas.microsoft.com/office/powerpoint/2010/main" val="13973010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170" name="Rectangle 2"/>
          <p:cNvSpPr>
            <a:spLocks noGrp="1" noChangeArrowheads="1"/>
          </p:cNvSpPr>
          <p:nvPr>
            <p:ph type="hdr" sz="quarter"/>
          </p:nvPr>
        </p:nvSpPr>
        <p:spPr bwMode="auto">
          <a:xfrm>
            <a:off x="0" y="0"/>
            <a:ext cx="3079589" cy="470356"/>
          </a:xfrm>
          <a:prstGeom prst="rect">
            <a:avLst/>
          </a:prstGeom>
          <a:noFill/>
          <a:ln w="9525">
            <a:noFill/>
            <a:miter lim="800000"/>
            <a:headEnd/>
            <a:tailEnd/>
          </a:ln>
          <a:effectLst/>
        </p:spPr>
        <p:txBody>
          <a:bodyPr vert="horz" wrap="square" lIns="93885" tIns="46942" rIns="93885" bIns="46942" numCol="1" anchor="t" anchorCtr="0" compatLnSpc="1">
            <a:prstTxWarp prst="textNoShape">
              <a:avLst/>
            </a:prstTxWarp>
          </a:bodyPr>
          <a:lstStyle>
            <a:lvl1pPr algn="l" defTabSz="939557" eaLnBrk="0" hangingPunct="0">
              <a:defRPr sz="1300" i="0">
                <a:latin typeface="Arial" charset="0"/>
                <a:cs typeface="+mn-cs"/>
              </a:defRPr>
            </a:lvl1pPr>
          </a:lstStyle>
          <a:p>
            <a:pPr>
              <a:defRPr/>
            </a:pPr>
            <a:r>
              <a:rPr lang="en-US"/>
              <a:t>&lt;College&gt;</a:t>
            </a:r>
          </a:p>
        </p:txBody>
      </p:sp>
      <p:sp>
        <p:nvSpPr>
          <p:cNvPr id="135171" name="Rectangle 3"/>
          <p:cNvSpPr>
            <a:spLocks noGrp="1" noChangeArrowheads="1"/>
          </p:cNvSpPr>
          <p:nvPr>
            <p:ph type="dt" idx="1"/>
          </p:nvPr>
        </p:nvSpPr>
        <p:spPr bwMode="auto">
          <a:xfrm>
            <a:off x="4022887" y="0"/>
            <a:ext cx="3079589" cy="470356"/>
          </a:xfrm>
          <a:prstGeom prst="rect">
            <a:avLst/>
          </a:prstGeom>
          <a:noFill/>
          <a:ln w="9525">
            <a:noFill/>
            <a:miter lim="800000"/>
            <a:headEnd/>
            <a:tailEnd/>
          </a:ln>
          <a:effectLst/>
        </p:spPr>
        <p:txBody>
          <a:bodyPr vert="horz" wrap="square" lIns="93885" tIns="46942" rIns="93885" bIns="46942" numCol="1" anchor="t" anchorCtr="0" compatLnSpc="1">
            <a:prstTxWarp prst="textNoShape">
              <a:avLst/>
            </a:prstTxWarp>
          </a:bodyPr>
          <a:lstStyle>
            <a:lvl1pPr algn="r" defTabSz="939557" eaLnBrk="0" hangingPunct="0">
              <a:defRPr sz="1300" i="0">
                <a:latin typeface="Arial" charset="0"/>
                <a:cs typeface="+mn-cs"/>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204913" y="703263"/>
            <a:ext cx="4694237" cy="3521075"/>
          </a:xfrm>
          <a:prstGeom prst="rect">
            <a:avLst/>
          </a:prstGeom>
          <a:noFill/>
          <a:ln w="9525">
            <a:solidFill>
              <a:srgbClr val="000000"/>
            </a:solidFill>
            <a:miter lim="800000"/>
            <a:headEnd/>
            <a:tailEnd/>
          </a:ln>
        </p:spPr>
      </p:sp>
      <p:sp>
        <p:nvSpPr>
          <p:cNvPr id="135173" name="Rectangle 5"/>
          <p:cNvSpPr>
            <a:spLocks noGrp="1" noChangeArrowheads="1"/>
          </p:cNvSpPr>
          <p:nvPr>
            <p:ph type="body" sz="quarter" idx="3"/>
          </p:nvPr>
        </p:nvSpPr>
        <p:spPr bwMode="auto">
          <a:xfrm>
            <a:off x="947922" y="4459837"/>
            <a:ext cx="5206632" cy="4225435"/>
          </a:xfrm>
          <a:prstGeom prst="rect">
            <a:avLst/>
          </a:prstGeom>
          <a:noFill/>
          <a:ln w="9525">
            <a:noFill/>
            <a:miter lim="800000"/>
            <a:headEnd/>
            <a:tailEnd/>
          </a:ln>
          <a:effectLst/>
        </p:spPr>
        <p:txBody>
          <a:bodyPr vert="horz" wrap="square" lIns="93885" tIns="46942" rIns="93885" bIns="4694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5174" name="Rectangle 6"/>
          <p:cNvSpPr>
            <a:spLocks noGrp="1" noChangeArrowheads="1"/>
          </p:cNvSpPr>
          <p:nvPr>
            <p:ph type="ftr" sz="quarter" idx="4"/>
          </p:nvPr>
        </p:nvSpPr>
        <p:spPr bwMode="auto">
          <a:xfrm>
            <a:off x="0" y="8918120"/>
            <a:ext cx="3079589" cy="470355"/>
          </a:xfrm>
          <a:prstGeom prst="rect">
            <a:avLst/>
          </a:prstGeom>
          <a:noFill/>
          <a:ln w="9525">
            <a:noFill/>
            <a:miter lim="800000"/>
            <a:headEnd/>
            <a:tailEnd/>
          </a:ln>
          <a:effectLst/>
        </p:spPr>
        <p:txBody>
          <a:bodyPr vert="horz" wrap="square" lIns="93885" tIns="46942" rIns="93885" bIns="46942" numCol="1" anchor="b" anchorCtr="0" compatLnSpc="1">
            <a:prstTxWarp prst="textNoShape">
              <a:avLst/>
            </a:prstTxWarp>
          </a:bodyPr>
          <a:lstStyle>
            <a:lvl1pPr algn="l" defTabSz="939557" eaLnBrk="0" hangingPunct="0">
              <a:defRPr sz="1300" i="0">
                <a:latin typeface="Arial" charset="0"/>
                <a:cs typeface="+mn-cs"/>
              </a:defRPr>
            </a:lvl1pPr>
          </a:lstStyle>
          <a:p>
            <a:pPr>
              <a:defRPr/>
            </a:pPr>
            <a:endParaRPr lang="en-US"/>
          </a:p>
        </p:txBody>
      </p:sp>
      <p:sp>
        <p:nvSpPr>
          <p:cNvPr id="135175" name="Rectangle 7"/>
          <p:cNvSpPr>
            <a:spLocks noGrp="1" noChangeArrowheads="1"/>
          </p:cNvSpPr>
          <p:nvPr>
            <p:ph type="sldNum" sz="quarter" idx="5"/>
          </p:nvPr>
        </p:nvSpPr>
        <p:spPr bwMode="auto">
          <a:xfrm>
            <a:off x="4022887" y="8918120"/>
            <a:ext cx="3079589" cy="470355"/>
          </a:xfrm>
          <a:prstGeom prst="rect">
            <a:avLst/>
          </a:prstGeom>
          <a:noFill/>
          <a:ln w="9525">
            <a:noFill/>
            <a:miter lim="800000"/>
            <a:headEnd/>
            <a:tailEnd/>
          </a:ln>
          <a:effectLst/>
        </p:spPr>
        <p:txBody>
          <a:bodyPr vert="horz" wrap="square" lIns="93885" tIns="46942" rIns="93885" bIns="46942" numCol="1" anchor="b" anchorCtr="0" compatLnSpc="1">
            <a:prstTxWarp prst="textNoShape">
              <a:avLst/>
            </a:prstTxWarp>
          </a:bodyPr>
          <a:lstStyle>
            <a:lvl1pPr algn="r" defTabSz="939557" eaLnBrk="0" hangingPunct="0">
              <a:defRPr sz="1300" i="0">
                <a:latin typeface="Arial" charset="0"/>
                <a:cs typeface="+mn-cs"/>
              </a:defRPr>
            </a:lvl1pPr>
          </a:lstStyle>
          <a:p>
            <a:pPr>
              <a:defRPr/>
            </a:pPr>
            <a:fld id="{2BAC30D1-3718-49AC-917F-DD212404AE43}" type="slidenum">
              <a:rPr lang="en-US"/>
              <a:pPr>
                <a:defRPr/>
              </a:pPr>
              <a:t>‹#›</a:t>
            </a:fld>
            <a:endParaRPr lang="en-US"/>
          </a:p>
        </p:txBody>
      </p:sp>
    </p:spTree>
    <p:extLst>
      <p:ext uri="{BB962C8B-B14F-4D97-AF65-F5344CB8AC3E}">
        <p14:creationId xmlns:p14="http://schemas.microsoft.com/office/powerpoint/2010/main" val="2146907083"/>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Rot="1" noChangeAspect="1" noChangeArrowheads="1" noTextEdit="1"/>
          </p:cNvSpPr>
          <p:nvPr>
            <p:ph type="sldImg"/>
          </p:nvPr>
        </p:nvSpPr>
        <p:spPr>
          <a:ln/>
        </p:spPr>
      </p:sp>
      <p:sp>
        <p:nvSpPr>
          <p:cNvPr id="117762"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474923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p:cNvSpPr>
            <a:spLocks noGrp="1" noRot="1" noChangeAspect="1" noChangeArrowheads="1" noTextEdit="1"/>
          </p:cNvSpPr>
          <p:nvPr>
            <p:ph type="sldImg"/>
          </p:nvPr>
        </p:nvSpPr>
        <p:spPr>
          <a:ln/>
        </p:spPr>
      </p:sp>
      <p:sp>
        <p:nvSpPr>
          <p:cNvPr id="134146"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393373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txBox="1">
            <a:spLocks noGrp="1" noChangeArrowheads="1"/>
          </p:cNvSpPr>
          <p:nvPr/>
        </p:nvSpPr>
        <p:spPr bwMode="auto">
          <a:xfrm>
            <a:off x="4022887" y="8918120"/>
            <a:ext cx="3079589" cy="470355"/>
          </a:xfrm>
          <a:prstGeom prst="rect">
            <a:avLst/>
          </a:prstGeom>
          <a:noFill/>
          <a:ln w="9525">
            <a:noFill/>
            <a:miter lim="800000"/>
            <a:headEnd/>
            <a:tailEnd/>
          </a:ln>
        </p:spPr>
        <p:txBody>
          <a:bodyPr lIns="93885" tIns="46942" rIns="93885" bIns="46942" anchor="b"/>
          <a:lstStyle/>
          <a:p>
            <a:pPr algn="r" defTabSz="937782" eaLnBrk="0" hangingPunct="0"/>
            <a:fld id="{55733713-E5B0-4263-B301-1CA9876CE378}" type="slidenum">
              <a:rPr lang="en-US" sz="1300" i="0"/>
              <a:pPr algn="r" defTabSz="937782" eaLnBrk="0" hangingPunct="0"/>
              <a:t>22</a:t>
            </a:fld>
            <a:endParaRPr lang="en-US" sz="1300" i="0"/>
          </a:p>
        </p:txBody>
      </p:sp>
      <p:sp>
        <p:nvSpPr>
          <p:cNvPr id="136194" name="Rectangle 2"/>
          <p:cNvSpPr>
            <a:spLocks noGrp="1" noRot="1" noChangeAspect="1" noChangeArrowheads="1" noTextEdit="1"/>
          </p:cNvSpPr>
          <p:nvPr>
            <p:ph type="sldImg"/>
          </p:nvPr>
        </p:nvSpPr>
        <p:spPr>
          <a:xfrm>
            <a:off x="1204913" y="704850"/>
            <a:ext cx="4692650" cy="3521075"/>
          </a:xfrm>
          <a:ln/>
        </p:spPr>
      </p:sp>
      <p:sp>
        <p:nvSpPr>
          <p:cNvPr id="136195" name="Rectangle 3"/>
          <p:cNvSpPr>
            <a:spLocks noGrp="1" noChangeArrowheads="1"/>
          </p:cNvSpPr>
          <p:nvPr>
            <p:ph type="body" idx="1"/>
          </p:nvPr>
        </p:nvSpPr>
        <p:spPr>
          <a:xfrm>
            <a:off x="947922" y="4459837"/>
            <a:ext cx="5206632" cy="4223882"/>
          </a:xfrm>
          <a:noFill/>
          <a:ln/>
        </p:spPr>
        <p:txBody>
          <a:bodyPr/>
          <a:lstStyle/>
          <a:p>
            <a:endParaRPr lang="en-US" sz="1500" b="1" dirty="0"/>
          </a:p>
        </p:txBody>
      </p:sp>
    </p:spTree>
    <p:extLst>
      <p:ext uri="{BB962C8B-B14F-4D97-AF65-F5344CB8AC3E}">
        <p14:creationId xmlns:p14="http://schemas.microsoft.com/office/powerpoint/2010/main" val="3508829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Rot="1" noChangeAspect="1" noChangeArrowheads="1" noTextEdit="1"/>
          </p:cNvSpPr>
          <p:nvPr>
            <p:ph type="sldImg"/>
          </p:nvPr>
        </p:nvSpPr>
        <p:spPr>
          <a:ln/>
        </p:spPr>
      </p:sp>
      <p:sp>
        <p:nvSpPr>
          <p:cNvPr id="138242"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181063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Rot="1" noChangeAspect="1" noChangeArrowheads="1" noTextEdit="1"/>
          </p:cNvSpPr>
          <p:nvPr>
            <p:ph type="sldImg"/>
          </p:nvPr>
        </p:nvSpPr>
        <p:spPr>
          <a:ln/>
        </p:spPr>
      </p:sp>
      <p:sp>
        <p:nvSpPr>
          <p:cNvPr id="140290"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9875605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2"/>
          <p:cNvSpPr>
            <a:spLocks noGrp="1" noRot="1" noChangeAspect="1" noChangeArrowheads="1" noTextEdit="1"/>
          </p:cNvSpPr>
          <p:nvPr>
            <p:ph type="sldImg"/>
          </p:nvPr>
        </p:nvSpPr>
        <p:spPr>
          <a:ln/>
        </p:spPr>
      </p:sp>
      <p:sp>
        <p:nvSpPr>
          <p:cNvPr id="14233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203128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Grp="1" noRot="1" noChangeAspect="1" noChangeArrowheads="1" noTextEdit="1"/>
          </p:cNvSpPr>
          <p:nvPr>
            <p:ph type="sldImg"/>
          </p:nvPr>
        </p:nvSpPr>
        <p:spPr>
          <a:ln/>
        </p:spPr>
      </p:sp>
      <p:sp>
        <p:nvSpPr>
          <p:cNvPr id="144386"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684553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Rot="1" noChangeAspect="1" noChangeArrowheads="1" noTextEdit="1"/>
          </p:cNvSpPr>
          <p:nvPr>
            <p:ph type="sldImg"/>
          </p:nvPr>
        </p:nvSpPr>
        <p:spPr>
          <a:ln/>
        </p:spPr>
      </p:sp>
      <p:sp>
        <p:nvSpPr>
          <p:cNvPr id="117762"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764225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Rot="1" noChangeAspect="1" noChangeArrowheads="1" noTextEdit="1"/>
          </p:cNvSpPr>
          <p:nvPr>
            <p:ph type="sldImg"/>
          </p:nvPr>
        </p:nvSpPr>
        <p:spPr>
          <a:ln/>
        </p:spPr>
      </p:sp>
      <p:sp>
        <p:nvSpPr>
          <p:cNvPr id="117762"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605100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Rot="1" noChangeAspect="1" noChangeArrowheads="1" noTextEdit="1"/>
          </p:cNvSpPr>
          <p:nvPr>
            <p:ph type="sldImg"/>
          </p:nvPr>
        </p:nvSpPr>
        <p:spPr>
          <a:ln/>
        </p:spPr>
      </p:sp>
      <p:sp>
        <p:nvSpPr>
          <p:cNvPr id="117762"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619861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Rot="1" noChangeAspect="1" noChangeArrowheads="1" noTextEdit="1"/>
          </p:cNvSpPr>
          <p:nvPr>
            <p:ph type="sldImg"/>
          </p:nvPr>
        </p:nvSpPr>
        <p:spPr>
          <a:ln/>
        </p:spPr>
      </p:sp>
      <p:sp>
        <p:nvSpPr>
          <p:cNvPr id="117762"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39072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p:cNvSpPr>
            <a:spLocks noGrp="1" noRot="1" noChangeAspect="1"/>
          </p:cNvSpPr>
          <p:nvPr>
            <p:ph type="sldImg"/>
          </p:nvPr>
        </p:nvSpPr>
        <p:spPr>
          <a:ln/>
        </p:spPr>
      </p:sp>
      <p:sp>
        <p:nvSpPr>
          <p:cNvPr id="121858" name="Notes Placeholder 2"/>
          <p:cNvSpPr>
            <a:spLocks noGrp="1"/>
          </p:cNvSpPr>
          <p:nvPr>
            <p:ph type="body" idx="1"/>
          </p:nvPr>
        </p:nvSpPr>
        <p:spPr>
          <a:noFill/>
          <a:ln/>
        </p:spPr>
        <p:txBody>
          <a:bodyPr/>
          <a:lstStyle/>
          <a:p>
            <a:endParaRPr lang="en-US" dirty="0"/>
          </a:p>
        </p:txBody>
      </p:sp>
      <p:sp>
        <p:nvSpPr>
          <p:cNvPr id="121859" name="Header Placeholder 3"/>
          <p:cNvSpPr>
            <a:spLocks noGrp="1"/>
          </p:cNvSpPr>
          <p:nvPr>
            <p:ph type="hdr" sz="quarter"/>
          </p:nvPr>
        </p:nvSpPr>
        <p:spPr>
          <a:noFill/>
        </p:spPr>
        <p:txBody>
          <a:bodyPr/>
          <a:lstStyle/>
          <a:p>
            <a:pPr defTabSz="939330"/>
            <a:r>
              <a:rPr lang="en-US">
                <a:cs typeface="Arial" charset="0"/>
              </a:rPr>
              <a:t>&lt;College&gt;</a:t>
            </a:r>
          </a:p>
        </p:txBody>
      </p:sp>
      <p:sp>
        <p:nvSpPr>
          <p:cNvPr id="121860" name="Slide Number Placeholder 4"/>
          <p:cNvSpPr>
            <a:spLocks noGrp="1"/>
          </p:cNvSpPr>
          <p:nvPr>
            <p:ph type="sldNum" sz="quarter" idx="5"/>
          </p:nvPr>
        </p:nvSpPr>
        <p:spPr>
          <a:noFill/>
        </p:spPr>
        <p:txBody>
          <a:bodyPr/>
          <a:lstStyle/>
          <a:p>
            <a:pPr defTabSz="939330"/>
            <a:fld id="{A0760530-E1F2-4372-ABFF-3FA5A7C551F6}" type="slidenum">
              <a:rPr lang="en-US" smtClean="0">
                <a:cs typeface="Arial" charset="0"/>
              </a:rPr>
              <a:pPr defTabSz="939330"/>
              <a:t>14</a:t>
            </a:fld>
            <a:endParaRPr lang="en-US">
              <a:cs typeface="Arial" charset="0"/>
            </a:endParaRPr>
          </a:p>
        </p:txBody>
      </p:sp>
    </p:spTree>
    <p:extLst>
      <p:ext uri="{BB962C8B-B14F-4D97-AF65-F5344CB8AC3E}">
        <p14:creationId xmlns:p14="http://schemas.microsoft.com/office/powerpoint/2010/main" val="1799500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p:cNvSpPr>
            <a:spLocks noGrp="1" noRot="1" noChangeAspect="1" noChangeArrowheads="1" noTextEdit="1"/>
          </p:cNvSpPr>
          <p:nvPr>
            <p:ph type="sldImg"/>
          </p:nvPr>
        </p:nvSpPr>
        <p:spPr>
          <a:ln/>
        </p:spPr>
      </p:sp>
      <p:sp>
        <p:nvSpPr>
          <p:cNvPr id="128002" name="Rectangle 3"/>
          <p:cNvSpPr>
            <a:spLocks noGrp="1" noChangeArrowheads="1"/>
          </p:cNvSpPr>
          <p:nvPr>
            <p:ph type="body" idx="1"/>
          </p:nvPr>
        </p:nvSpPr>
        <p:spPr>
          <a:noFill/>
          <a:ln/>
        </p:spPr>
        <p:txBody>
          <a:bodyPr/>
          <a:lstStyle/>
          <a:p>
            <a:r>
              <a:rPr lang="en-US"/>
              <a:t>OK, now the meat and potatoes </a:t>
            </a:r>
          </a:p>
        </p:txBody>
      </p:sp>
    </p:spTree>
    <p:extLst>
      <p:ext uri="{BB962C8B-B14F-4D97-AF65-F5344CB8AC3E}">
        <p14:creationId xmlns:p14="http://schemas.microsoft.com/office/powerpoint/2010/main" val="1803684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a:spLocks noGrp="1" noRot="1" noChangeAspect="1" noChangeArrowheads="1" noTextEdit="1"/>
          </p:cNvSpPr>
          <p:nvPr>
            <p:ph type="sldImg"/>
          </p:nvPr>
        </p:nvSpPr>
        <p:spPr>
          <a:ln/>
        </p:spPr>
      </p:sp>
      <p:sp>
        <p:nvSpPr>
          <p:cNvPr id="130050"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088944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p:cNvSpPr>
            <a:spLocks noGrp="1" noRot="1" noChangeAspect="1" noChangeArrowheads="1" noTextEdit="1"/>
          </p:cNvSpPr>
          <p:nvPr>
            <p:ph type="sldImg"/>
          </p:nvPr>
        </p:nvSpPr>
        <p:spPr>
          <a:ln/>
        </p:spPr>
      </p:sp>
      <p:sp>
        <p:nvSpPr>
          <p:cNvPr id="128002" name="Rectangle 3"/>
          <p:cNvSpPr>
            <a:spLocks noGrp="1" noChangeArrowheads="1"/>
          </p:cNvSpPr>
          <p:nvPr>
            <p:ph type="body" idx="1"/>
          </p:nvPr>
        </p:nvSpPr>
        <p:spPr>
          <a:noFill/>
          <a:ln/>
        </p:spPr>
        <p:txBody>
          <a:bodyPr/>
          <a:lstStyle/>
          <a:p>
            <a:r>
              <a:rPr lang="en-US"/>
              <a:t>OK, now the meat and potatoes </a:t>
            </a:r>
          </a:p>
        </p:txBody>
      </p:sp>
    </p:spTree>
    <p:extLst>
      <p:ext uri="{BB962C8B-B14F-4D97-AF65-F5344CB8AC3E}">
        <p14:creationId xmlns:p14="http://schemas.microsoft.com/office/powerpoint/2010/main" val="2490680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Rot="1" noChangeAspect="1" noChangeArrowheads="1" noTextEdit="1"/>
          </p:cNvSpPr>
          <p:nvPr>
            <p:ph type="sldImg"/>
          </p:nvPr>
        </p:nvSpPr>
        <p:spPr>
          <a:ln/>
        </p:spPr>
      </p:sp>
      <p:sp>
        <p:nvSpPr>
          <p:cNvPr id="132098"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320702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05650" y="196850"/>
            <a:ext cx="2038350" cy="65087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90600" y="196850"/>
            <a:ext cx="5962650" cy="6508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05200" y="196850"/>
            <a:ext cx="5575300" cy="850900"/>
          </a:xfrm>
        </p:spPr>
        <p:txBody>
          <a:bodyPr/>
          <a:lstStyle/>
          <a:p>
            <a:r>
              <a:rPr lang="en-US"/>
              <a:t>Click to edit Master title style</a:t>
            </a:r>
          </a:p>
        </p:txBody>
      </p:sp>
      <p:sp>
        <p:nvSpPr>
          <p:cNvPr id="3" name="Text Placeholder 2"/>
          <p:cNvSpPr>
            <a:spLocks noGrp="1"/>
          </p:cNvSpPr>
          <p:nvPr>
            <p:ph type="body" sz="half" idx="1"/>
          </p:nvPr>
        </p:nvSpPr>
        <p:spPr>
          <a:xfrm>
            <a:off x="990600" y="1143000"/>
            <a:ext cx="4000500" cy="556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3500" y="1143000"/>
            <a:ext cx="4000500" cy="556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505200" y="196850"/>
            <a:ext cx="5575300" cy="850900"/>
          </a:xfrm>
        </p:spPr>
        <p:txBody>
          <a:bodyPr/>
          <a:lstStyle/>
          <a:p>
            <a:r>
              <a:rPr lang="en-US"/>
              <a:t>Click to edit Master title style</a:t>
            </a:r>
          </a:p>
        </p:txBody>
      </p:sp>
      <p:sp>
        <p:nvSpPr>
          <p:cNvPr id="3" name="Table Placeholder 2"/>
          <p:cNvSpPr>
            <a:spLocks noGrp="1"/>
          </p:cNvSpPr>
          <p:nvPr>
            <p:ph type="tbl" idx="1"/>
          </p:nvPr>
        </p:nvSpPr>
        <p:spPr>
          <a:xfrm>
            <a:off x="990600" y="1143000"/>
            <a:ext cx="8153400" cy="5562600"/>
          </a:xfrm>
        </p:spPr>
        <p:txBody>
          <a:bodyPr/>
          <a:lstStyle>
            <a:lvl1pPr>
              <a:defRPr>
                <a:solidFill>
                  <a:schemeClr val="tx1"/>
                </a:solidFill>
              </a:defRPr>
            </a:lvl1pPr>
          </a:lstStyle>
          <a:p>
            <a:pPr lvl="0"/>
            <a:endParaRPr lang="en-US" noProof="0"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505200" y="196850"/>
            <a:ext cx="5575300" cy="850900"/>
          </a:xfrm>
        </p:spPr>
        <p:txBody>
          <a:bodyPr/>
          <a:lstStyle/>
          <a:p>
            <a:r>
              <a:rPr lang="en-US"/>
              <a:t>Click to edit Master title style</a:t>
            </a:r>
          </a:p>
        </p:txBody>
      </p:sp>
      <p:sp>
        <p:nvSpPr>
          <p:cNvPr id="3" name="Text Placeholder 2"/>
          <p:cNvSpPr>
            <a:spLocks noGrp="1"/>
          </p:cNvSpPr>
          <p:nvPr>
            <p:ph type="body" sz="half" idx="1"/>
          </p:nvPr>
        </p:nvSpPr>
        <p:spPr>
          <a:xfrm>
            <a:off x="990600" y="1143000"/>
            <a:ext cx="4000500" cy="556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143500" y="1143000"/>
            <a:ext cx="4000500" cy="2705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143500" y="4000500"/>
            <a:ext cx="4000500" cy="2705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505200" y="196850"/>
            <a:ext cx="5575300" cy="850900"/>
          </a:xfrm>
        </p:spPr>
        <p:txBody>
          <a:bodyPr/>
          <a:lstStyle/>
          <a:p>
            <a:r>
              <a:rPr lang="en-US"/>
              <a:t>Click to edit Master title style</a:t>
            </a:r>
          </a:p>
        </p:txBody>
      </p:sp>
      <p:sp>
        <p:nvSpPr>
          <p:cNvPr id="3" name="Text Placeholder 2"/>
          <p:cNvSpPr>
            <a:spLocks noGrp="1"/>
          </p:cNvSpPr>
          <p:nvPr>
            <p:ph type="body" sz="half" idx="1"/>
          </p:nvPr>
        </p:nvSpPr>
        <p:spPr>
          <a:xfrm>
            <a:off x="990600" y="1143000"/>
            <a:ext cx="4000500" cy="556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5143500" y="1143000"/>
            <a:ext cx="4000500" cy="5562600"/>
          </a:xfrm>
        </p:spPr>
        <p:txBody>
          <a:bodyPr/>
          <a:lstStyle/>
          <a:p>
            <a:pPr lvl="0"/>
            <a:endParaRPr lang="en-US" noProof="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216" y="1447801"/>
            <a:ext cx="6619244" cy="3329581"/>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66216" y="4777380"/>
            <a:ext cx="6619244" cy="861420"/>
          </a:xfrm>
        </p:spPr>
        <p:txBody>
          <a:bodyPr anchor="t"/>
          <a:lstStyle>
            <a:lvl1pPr marL="0" indent="0" algn="l">
              <a:buNone/>
              <a:defRPr cap="all">
                <a:solidFill>
                  <a:schemeClr val="bg2">
                    <a:lumMod val="40000"/>
                    <a:lumOff val="6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0AC8FAB-5E12-46CB-B818-8333930436E2}" type="datetimeFigureOut">
              <a:rPr lang="en-US" smtClean="0"/>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9E2705-8876-4145-928C-BB65134975B9}" type="slidenum">
              <a:rPr lang="en-US" smtClean="0"/>
              <a:t>‹#›</a:t>
            </a:fld>
            <a:endParaRPr lang="en-US"/>
          </a:p>
        </p:txBody>
      </p:sp>
    </p:spTree>
    <p:extLst>
      <p:ext uri="{BB962C8B-B14F-4D97-AF65-F5344CB8AC3E}">
        <p14:creationId xmlns:p14="http://schemas.microsoft.com/office/powerpoint/2010/main" val="31611734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1CFDD6CE-8F33-4C0D-A5C6-99EC5475631B}" type="datetime1">
              <a:rPr lang="en-US" smtClean="0"/>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E97FA-7F1B-439F-8116-C32262542CCE}" type="slidenum">
              <a:rPr lang="en-US" smtClean="0"/>
              <a:pPr/>
              <a:t>‹#›</a:t>
            </a:fld>
            <a:endParaRPr lang="en-US"/>
          </a:p>
        </p:txBody>
      </p:sp>
    </p:spTree>
    <p:extLst>
      <p:ext uri="{BB962C8B-B14F-4D97-AF65-F5344CB8AC3E}">
        <p14:creationId xmlns:p14="http://schemas.microsoft.com/office/powerpoint/2010/main" val="3827585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2FDBB8-59CF-48E7-9A33-1183D29932A9}" type="datetime1">
              <a:rPr lang="en-US" smtClean="0"/>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E97FA-7F1B-439F-8116-C32262542CCE}" type="slidenum">
              <a:rPr lang="en-US" smtClean="0"/>
              <a:pPr/>
              <a:t>‹#›</a:t>
            </a:fld>
            <a:endParaRPr lang="en-US"/>
          </a:p>
        </p:txBody>
      </p:sp>
    </p:spTree>
    <p:extLst>
      <p:ext uri="{BB962C8B-B14F-4D97-AF65-F5344CB8AC3E}">
        <p14:creationId xmlns:p14="http://schemas.microsoft.com/office/powerpoint/2010/main" val="25504841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07952AE-BCA9-4516-92A8-89E16E51FD70}" type="datetime1">
              <a:rPr lang="en-US" smtClean="0"/>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E97FA-7F1B-439F-8116-C32262542CCE}" type="slidenum">
              <a:rPr lang="en-US" smtClean="0"/>
              <a:pPr/>
              <a:t>‹#›</a:t>
            </a:fld>
            <a:endParaRPr lang="en-US"/>
          </a:p>
        </p:txBody>
      </p:sp>
    </p:spTree>
    <p:extLst>
      <p:ext uri="{BB962C8B-B14F-4D97-AF65-F5344CB8AC3E}">
        <p14:creationId xmlns:p14="http://schemas.microsoft.com/office/powerpoint/2010/main" val="629098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effectLst/>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C24F3DB-B50B-4273-9A58-4E9CEACB6598}" type="datetime1">
              <a:rPr lang="en-US" smtClean="0"/>
              <a:t>10/31/2022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E97FA-7F1B-439F-8116-C32262542CCE}" type="slidenum">
              <a:rPr lang="en-US" smtClean="0"/>
              <a:pPr/>
              <a:t>‹#›</a:t>
            </a:fld>
            <a:endParaRPr lang="en-US"/>
          </a:p>
        </p:txBody>
      </p:sp>
    </p:spTree>
    <p:extLst>
      <p:ext uri="{BB962C8B-B14F-4D97-AF65-F5344CB8AC3E}">
        <p14:creationId xmlns:p14="http://schemas.microsoft.com/office/powerpoint/2010/main" val="16237562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62F7220-0333-489E-8C4B-0C9882FB215F}" type="datetime1">
              <a:rPr lang="en-US" smtClean="0"/>
              <a:t>10/31/2022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1E97FA-7F1B-439F-8116-C32262542CCE}" type="slidenum">
              <a:rPr lang="en-US" smtClean="0"/>
              <a:pPr/>
              <a:t>‹#›</a:t>
            </a:fld>
            <a:endParaRPr lang="en-US"/>
          </a:p>
        </p:txBody>
      </p:sp>
    </p:spTree>
    <p:extLst>
      <p:ext uri="{BB962C8B-B14F-4D97-AF65-F5344CB8AC3E}">
        <p14:creationId xmlns:p14="http://schemas.microsoft.com/office/powerpoint/2010/main" val="38035619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4582F5-303A-42EC-BC13-2FACDA49F034}" type="datetime1">
              <a:rPr lang="en-US" smtClean="0"/>
              <a:t>10/31/2022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1E97FA-7F1B-439F-8116-C32262542CCE}" type="slidenum">
              <a:rPr lang="en-US" smtClean="0"/>
              <a:pPr/>
              <a:t>‹#›</a:t>
            </a:fld>
            <a:endParaRPr lang="en-US"/>
          </a:p>
        </p:txBody>
      </p:sp>
    </p:spTree>
    <p:extLst>
      <p:ext uri="{BB962C8B-B14F-4D97-AF65-F5344CB8AC3E}">
        <p14:creationId xmlns:p14="http://schemas.microsoft.com/office/powerpoint/2010/main" val="5450223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07077E-9096-47BA-8317-F6E64DEDA94F}" type="datetime1">
              <a:rPr lang="en-US" smtClean="0"/>
              <a:t>10/31/2022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1E97FA-7F1B-439F-8116-C32262542CCE}" type="slidenum">
              <a:rPr lang="en-US" smtClean="0"/>
              <a:pPr/>
              <a:t>‹#›</a:t>
            </a:fld>
            <a:endParaRPr lang="en-US"/>
          </a:p>
        </p:txBody>
      </p:sp>
    </p:spTree>
    <p:extLst>
      <p:ext uri="{BB962C8B-B14F-4D97-AF65-F5344CB8AC3E}">
        <p14:creationId xmlns:p14="http://schemas.microsoft.com/office/powerpoint/2010/main" val="20862087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F70F0A0-0D95-4763-BB8F-28676C4FD32B}" type="datetime1">
              <a:rPr lang="en-US" smtClean="0"/>
              <a:t>10/31/2022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E97FA-7F1B-439F-8116-C32262542CCE}" type="slidenum">
              <a:rPr lang="en-US" smtClean="0"/>
              <a:pPr/>
              <a:t>‹#›</a:t>
            </a:fld>
            <a:endParaRPr lang="en-US"/>
          </a:p>
        </p:txBody>
      </p:sp>
    </p:spTree>
    <p:extLst>
      <p:ext uri="{BB962C8B-B14F-4D97-AF65-F5344CB8AC3E}">
        <p14:creationId xmlns:p14="http://schemas.microsoft.com/office/powerpoint/2010/main" val="38458396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D4A9E9D-E582-48C2-87D2-04FFA41C6701}" type="datetime1">
              <a:rPr lang="en-US" smtClean="0"/>
              <a:t>10/31/2022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E97FA-7F1B-439F-8116-C32262542CCE}" type="slidenum">
              <a:rPr lang="en-US" smtClean="0"/>
              <a:pPr/>
              <a:t>‹#›</a:t>
            </a:fld>
            <a:endParaRPr lang="en-US"/>
          </a:p>
        </p:txBody>
      </p:sp>
    </p:spTree>
    <p:extLst>
      <p:ext uri="{BB962C8B-B14F-4D97-AF65-F5344CB8AC3E}">
        <p14:creationId xmlns:p14="http://schemas.microsoft.com/office/powerpoint/2010/main" val="16278236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0F1505-003F-40EA-BCE8-18AF404407FF}" type="datetime1">
              <a:rPr lang="en-US" smtClean="0"/>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E97FA-7F1B-439F-8116-C32262542CCE}" type="slidenum">
              <a:rPr lang="en-US" smtClean="0"/>
              <a:pPr/>
              <a:t>‹#›</a:t>
            </a:fld>
            <a:endParaRPr lang="en-US"/>
          </a:p>
        </p:txBody>
      </p:sp>
    </p:spTree>
    <p:extLst>
      <p:ext uri="{BB962C8B-B14F-4D97-AF65-F5344CB8AC3E}">
        <p14:creationId xmlns:p14="http://schemas.microsoft.com/office/powerpoint/2010/main" val="6005847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EADC98-2142-4D9E-B490-00C69FA99791}" type="datetime1">
              <a:rPr lang="en-US" smtClean="0"/>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E97FA-7F1B-439F-8116-C32262542CCE}" type="slidenum">
              <a:rPr lang="en-US" smtClean="0"/>
              <a:pPr/>
              <a:t>‹#›</a:t>
            </a:fld>
            <a:endParaRPr lang="en-US"/>
          </a:p>
        </p:txBody>
      </p:sp>
    </p:spTree>
    <p:extLst>
      <p:ext uri="{BB962C8B-B14F-4D97-AF65-F5344CB8AC3E}">
        <p14:creationId xmlns:p14="http://schemas.microsoft.com/office/powerpoint/2010/main" val="2732849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90600" y="1143000"/>
            <a:ext cx="4000500" cy="556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3500" y="1143000"/>
            <a:ext cx="4000500" cy="556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04"/>
          <p:cNvSpPr>
            <a:spLocks noChangeArrowheads="1"/>
          </p:cNvSpPr>
          <p:nvPr userDrawn="1"/>
        </p:nvSpPr>
        <p:spPr bwMode="auto">
          <a:xfrm>
            <a:off x="0" y="0"/>
            <a:ext cx="9144000" cy="6858000"/>
          </a:xfrm>
          <a:prstGeom prst="rect">
            <a:avLst/>
          </a:prstGeom>
          <a:noFill/>
          <a:ln w="57150">
            <a:noFill/>
            <a:miter lim="800000"/>
            <a:headEnd/>
            <a:tailEnd/>
          </a:ln>
          <a:effectLst/>
        </p:spPr>
        <p:txBody>
          <a:bodyPr wrap="none" anchor="ctr"/>
          <a:lstStyle/>
          <a:p>
            <a:pPr algn="ctr">
              <a:defRPr/>
            </a:pPr>
            <a:endParaRPr lang="en-US" dirty="0">
              <a:solidFill>
                <a:srgbClr val="004103"/>
              </a:solidFill>
              <a:cs typeface="+mn-cs"/>
            </a:endParaRPr>
          </a:p>
        </p:txBody>
      </p:sp>
      <p:sp>
        <p:nvSpPr>
          <p:cNvPr id="268337" name="Rectangle 49"/>
          <p:cNvSpPr>
            <a:spLocks noChangeArrowheads="1"/>
          </p:cNvSpPr>
          <p:nvPr userDrawn="1"/>
        </p:nvSpPr>
        <p:spPr bwMode="ltGray">
          <a:xfrm>
            <a:off x="12700" y="990600"/>
            <a:ext cx="9113838" cy="5867400"/>
          </a:xfrm>
          <a:prstGeom prst="rect">
            <a:avLst/>
          </a:prstGeom>
          <a:solidFill>
            <a:schemeClr val="bg1"/>
          </a:solidFill>
          <a:ln w="12700">
            <a:noFill/>
            <a:miter lim="800000"/>
            <a:headEnd/>
            <a:tailEnd/>
          </a:ln>
          <a:effectLst/>
        </p:spPr>
        <p:txBody>
          <a:bodyPr wrap="none" anchor="ctr"/>
          <a:lstStyle/>
          <a:p>
            <a:pPr algn="ctr">
              <a:defRPr/>
            </a:pPr>
            <a:endParaRPr lang="en-US">
              <a:cs typeface="+mn-cs"/>
            </a:endParaRPr>
          </a:p>
        </p:txBody>
      </p:sp>
      <p:sp>
        <p:nvSpPr>
          <p:cNvPr id="1028" name="Rectangle 50"/>
          <p:cNvSpPr>
            <a:spLocks noGrp="1" noChangeArrowheads="1"/>
          </p:cNvSpPr>
          <p:nvPr>
            <p:ph type="body" idx="1"/>
          </p:nvPr>
        </p:nvSpPr>
        <p:spPr bwMode="auto">
          <a:xfrm>
            <a:off x="101600" y="1219200"/>
            <a:ext cx="89154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1"/>
          <p:cNvSpPr>
            <a:spLocks noGrp="1" noChangeArrowheads="1"/>
          </p:cNvSpPr>
          <p:nvPr>
            <p:ph type="title"/>
          </p:nvPr>
        </p:nvSpPr>
        <p:spPr bwMode="auto">
          <a:xfrm>
            <a:off x="1955800" y="152400"/>
            <a:ext cx="7188200" cy="8509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Organizational Structure</a:t>
            </a:r>
          </a:p>
        </p:txBody>
      </p:sp>
      <p:grpSp>
        <p:nvGrpSpPr>
          <p:cNvPr id="1030" name="Group 18"/>
          <p:cNvGrpSpPr>
            <a:grpSpLocks/>
          </p:cNvGrpSpPr>
          <p:nvPr userDrawn="1"/>
        </p:nvGrpSpPr>
        <p:grpSpPr bwMode="auto">
          <a:xfrm>
            <a:off x="9525" y="914400"/>
            <a:ext cx="9115425" cy="46038"/>
            <a:chOff x="9526" y="944300"/>
            <a:chExt cx="9115755" cy="45719"/>
          </a:xfrm>
        </p:grpSpPr>
        <p:sp>
          <p:nvSpPr>
            <p:cNvPr id="268393" name="Rectangle 105"/>
            <p:cNvSpPr>
              <a:spLocks noChangeArrowheads="1"/>
            </p:cNvSpPr>
            <p:nvPr userDrawn="1"/>
          </p:nvSpPr>
          <p:spPr bwMode="auto">
            <a:xfrm rot="16200000">
              <a:off x="1106689" y="-152863"/>
              <a:ext cx="45719" cy="2240044"/>
            </a:xfrm>
            <a:prstGeom prst="rect">
              <a:avLst/>
            </a:prstGeom>
            <a:solidFill>
              <a:srgbClr val="392613"/>
            </a:solidFill>
            <a:ln w="57150">
              <a:solidFill>
                <a:srgbClr val="7C0A28"/>
              </a:solidFill>
              <a:miter lim="800000"/>
              <a:headEnd/>
              <a:tailEnd/>
            </a:ln>
            <a:effectLst/>
          </p:spPr>
          <p:txBody>
            <a:bodyPr wrap="none" anchor="ctr"/>
            <a:lstStyle/>
            <a:p>
              <a:pPr algn="ctr">
                <a:defRPr/>
              </a:pPr>
              <a:endParaRPr lang="en-US">
                <a:cs typeface="+mn-cs"/>
              </a:endParaRPr>
            </a:p>
          </p:txBody>
        </p:sp>
        <p:sp>
          <p:nvSpPr>
            <p:cNvPr id="14" name="Rectangle 105"/>
            <p:cNvSpPr>
              <a:spLocks noChangeArrowheads="1"/>
            </p:cNvSpPr>
            <p:nvPr userDrawn="1"/>
          </p:nvSpPr>
          <p:spPr bwMode="auto">
            <a:xfrm rot="16200000">
              <a:off x="3396740" y="-153656"/>
              <a:ext cx="45719" cy="2241631"/>
            </a:xfrm>
            <a:prstGeom prst="rect">
              <a:avLst/>
            </a:prstGeom>
            <a:solidFill>
              <a:srgbClr val="E9AD10"/>
            </a:solidFill>
            <a:ln w="57150">
              <a:solidFill>
                <a:srgbClr val="E9AD10"/>
              </a:solidFill>
              <a:miter lim="800000"/>
              <a:headEnd/>
              <a:tailEnd/>
            </a:ln>
            <a:effectLst/>
          </p:spPr>
          <p:txBody>
            <a:bodyPr wrap="none" anchor="ctr"/>
            <a:lstStyle/>
            <a:p>
              <a:pPr algn="ctr">
                <a:defRPr/>
              </a:pPr>
              <a:endParaRPr lang="en-US">
                <a:cs typeface="+mn-cs"/>
              </a:endParaRPr>
            </a:p>
          </p:txBody>
        </p:sp>
        <p:sp>
          <p:nvSpPr>
            <p:cNvPr id="15" name="Rectangle 105"/>
            <p:cNvSpPr>
              <a:spLocks noChangeArrowheads="1"/>
            </p:cNvSpPr>
            <p:nvPr userDrawn="1"/>
          </p:nvSpPr>
          <p:spPr bwMode="auto">
            <a:xfrm rot="16200000">
              <a:off x="5689967" y="-152862"/>
              <a:ext cx="45719" cy="2240043"/>
            </a:xfrm>
            <a:prstGeom prst="rect">
              <a:avLst/>
            </a:prstGeom>
            <a:solidFill>
              <a:srgbClr val="E9AD10"/>
            </a:solidFill>
            <a:ln w="57150">
              <a:solidFill>
                <a:srgbClr val="78A22F"/>
              </a:solidFill>
              <a:miter lim="800000"/>
              <a:headEnd/>
              <a:tailEnd/>
            </a:ln>
            <a:effectLst/>
          </p:spPr>
          <p:txBody>
            <a:bodyPr wrap="none" anchor="ctr"/>
            <a:lstStyle/>
            <a:p>
              <a:pPr algn="ctr">
                <a:defRPr/>
              </a:pPr>
              <a:endParaRPr lang="en-US">
                <a:cs typeface="+mn-cs"/>
              </a:endParaRPr>
            </a:p>
          </p:txBody>
        </p:sp>
        <p:sp>
          <p:nvSpPr>
            <p:cNvPr id="17" name="Rectangle 105"/>
            <p:cNvSpPr>
              <a:spLocks noChangeArrowheads="1"/>
            </p:cNvSpPr>
            <p:nvPr userDrawn="1"/>
          </p:nvSpPr>
          <p:spPr bwMode="auto">
            <a:xfrm rot="16200000">
              <a:off x="7982400" y="-152862"/>
              <a:ext cx="45719" cy="2240043"/>
            </a:xfrm>
            <a:prstGeom prst="rect">
              <a:avLst/>
            </a:prstGeom>
            <a:solidFill>
              <a:srgbClr val="E9AD10"/>
            </a:solidFill>
            <a:ln w="57150">
              <a:solidFill>
                <a:srgbClr val="2E467D"/>
              </a:solidFill>
              <a:miter lim="800000"/>
              <a:headEnd/>
              <a:tailEnd/>
            </a:ln>
            <a:effectLst/>
          </p:spPr>
          <p:txBody>
            <a:bodyPr wrap="none" anchor="ctr"/>
            <a:lstStyle/>
            <a:p>
              <a:pPr algn="ctr">
                <a:defRPr/>
              </a:pPr>
              <a:endParaRPr lang="en-US">
                <a:cs typeface="+mn-cs"/>
              </a:endParaRPr>
            </a:p>
          </p:txBody>
        </p:sp>
      </p:grpSp>
      <p:pic>
        <p:nvPicPr>
          <p:cNvPr id="1031" name="Picture 11" descr="binoculars2.jpg"/>
          <p:cNvPicPr>
            <a:picLocks noChangeAspect="1"/>
          </p:cNvPicPr>
          <p:nvPr userDrawn="1"/>
        </p:nvPicPr>
        <p:blipFill>
          <a:blip r:embed="rId18">
            <a:lum contrast="10000"/>
          </a:blip>
          <a:srcRect l="1698" t="6023"/>
          <a:stretch>
            <a:fillRect/>
          </a:stretch>
        </p:blipFill>
        <p:spPr bwMode="auto">
          <a:xfrm>
            <a:off x="76200" y="76200"/>
            <a:ext cx="1219200" cy="7731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9" r:id="rId1"/>
    <p:sldLayoutId id="2147483670" r:id="rId2"/>
    <p:sldLayoutId id="2147483668" r:id="rId3"/>
    <p:sldLayoutId id="2147483667" r:id="rId4"/>
    <p:sldLayoutId id="2147483666" r:id="rId5"/>
    <p:sldLayoutId id="2147483665" r:id="rId6"/>
    <p:sldLayoutId id="2147483664" r:id="rId7"/>
    <p:sldLayoutId id="2147483663" r:id="rId8"/>
    <p:sldLayoutId id="2147483662" r:id="rId9"/>
    <p:sldLayoutId id="2147483661" r:id="rId10"/>
    <p:sldLayoutId id="2147483660" r:id="rId11"/>
    <p:sldLayoutId id="2147483659" r:id="rId12"/>
    <p:sldLayoutId id="2147483658" r:id="rId13"/>
    <p:sldLayoutId id="2147483657" r:id="rId14"/>
    <p:sldLayoutId id="2147483656" r:id="rId15"/>
    <p:sldLayoutId id="2147483697" r:id="rId16"/>
  </p:sldLayoutIdLst>
  <p:txStyles>
    <p:titleStyle>
      <a:lvl1pPr algn="r" rtl="0" eaLnBrk="0" fontAlgn="base" hangingPunct="0">
        <a:spcBef>
          <a:spcPct val="0"/>
        </a:spcBef>
        <a:spcAft>
          <a:spcPct val="0"/>
        </a:spcAft>
        <a:defRPr sz="2800">
          <a:solidFill>
            <a:srgbClr val="2E467D"/>
          </a:solidFill>
          <a:latin typeface="+mj-lt"/>
          <a:ea typeface="+mj-ea"/>
          <a:cs typeface="+mj-cs"/>
        </a:defRPr>
      </a:lvl1pPr>
      <a:lvl2pPr algn="r" rtl="0" eaLnBrk="0" fontAlgn="base" hangingPunct="0">
        <a:spcBef>
          <a:spcPct val="0"/>
        </a:spcBef>
        <a:spcAft>
          <a:spcPct val="0"/>
        </a:spcAft>
        <a:defRPr sz="2800">
          <a:solidFill>
            <a:srgbClr val="2E467D"/>
          </a:solidFill>
          <a:latin typeface="Trebuchet MS" pitchFamily="34" charset="0"/>
        </a:defRPr>
      </a:lvl2pPr>
      <a:lvl3pPr algn="r" rtl="0" eaLnBrk="0" fontAlgn="base" hangingPunct="0">
        <a:spcBef>
          <a:spcPct val="0"/>
        </a:spcBef>
        <a:spcAft>
          <a:spcPct val="0"/>
        </a:spcAft>
        <a:defRPr sz="2800">
          <a:solidFill>
            <a:srgbClr val="2E467D"/>
          </a:solidFill>
          <a:latin typeface="Trebuchet MS" pitchFamily="34" charset="0"/>
        </a:defRPr>
      </a:lvl3pPr>
      <a:lvl4pPr algn="r" rtl="0" eaLnBrk="0" fontAlgn="base" hangingPunct="0">
        <a:spcBef>
          <a:spcPct val="0"/>
        </a:spcBef>
        <a:spcAft>
          <a:spcPct val="0"/>
        </a:spcAft>
        <a:defRPr sz="2800">
          <a:solidFill>
            <a:srgbClr val="2E467D"/>
          </a:solidFill>
          <a:latin typeface="Trebuchet MS" pitchFamily="34" charset="0"/>
        </a:defRPr>
      </a:lvl4pPr>
      <a:lvl5pPr algn="r" rtl="0" eaLnBrk="0" fontAlgn="base" hangingPunct="0">
        <a:spcBef>
          <a:spcPct val="0"/>
        </a:spcBef>
        <a:spcAft>
          <a:spcPct val="0"/>
        </a:spcAft>
        <a:defRPr sz="2800">
          <a:solidFill>
            <a:srgbClr val="2E467D"/>
          </a:solidFill>
          <a:latin typeface="Trebuchet MS" pitchFamily="34" charset="0"/>
        </a:defRPr>
      </a:lvl5pPr>
      <a:lvl6pPr marL="457200" algn="r" rtl="0" fontAlgn="base">
        <a:spcBef>
          <a:spcPct val="0"/>
        </a:spcBef>
        <a:spcAft>
          <a:spcPct val="0"/>
        </a:spcAft>
        <a:defRPr sz="3000">
          <a:solidFill>
            <a:schemeClr val="bg1"/>
          </a:solidFill>
          <a:latin typeface="Trebuchet MS" pitchFamily="34" charset="0"/>
        </a:defRPr>
      </a:lvl6pPr>
      <a:lvl7pPr marL="914400" algn="r" rtl="0" fontAlgn="base">
        <a:spcBef>
          <a:spcPct val="0"/>
        </a:spcBef>
        <a:spcAft>
          <a:spcPct val="0"/>
        </a:spcAft>
        <a:defRPr sz="3000">
          <a:solidFill>
            <a:schemeClr val="bg1"/>
          </a:solidFill>
          <a:latin typeface="Trebuchet MS" pitchFamily="34" charset="0"/>
        </a:defRPr>
      </a:lvl7pPr>
      <a:lvl8pPr marL="1371600" algn="r" rtl="0" fontAlgn="base">
        <a:spcBef>
          <a:spcPct val="0"/>
        </a:spcBef>
        <a:spcAft>
          <a:spcPct val="0"/>
        </a:spcAft>
        <a:defRPr sz="3000">
          <a:solidFill>
            <a:schemeClr val="bg1"/>
          </a:solidFill>
          <a:latin typeface="Trebuchet MS" pitchFamily="34" charset="0"/>
        </a:defRPr>
      </a:lvl8pPr>
      <a:lvl9pPr marL="1828800" algn="r" rtl="0" fontAlgn="base">
        <a:spcBef>
          <a:spcPct val="0"/>
        </a:spcBef>
        <a:spcAft>
          <a:spcPct val="0"/>
        </a:spcAft>
        <a:defRPr sz="3000">
          <a:solidFill>
            <a:schemeClr val="bg1"/>
          </a:solidFill>
          <a:latin typeface="Trebuchet MS" pitchFamily="34" charset="0"/>
        </a:defRPr>
      </a:lvl9pPr>
    </p:titleStyle>
    <p:bodyStyle>
      <a:lvl1pPr marL="460375" indent="-460375" algn="l" rtl="0" eaLnBrk="0" fontAlgn="base" hangingPunct="0">
        <a:spcBef>
          <a:spcPct val="50000"/>
        </a:spcBef>
        <a:spcAft>
          <a:spcPct val="0"/>
        </a:spcAft>
        <a:buClr>
          <a:srgbClr val="7C0A28"/>
        </a:buClr>
        <a:buSzPct val="110000"/>
        <a:buFont typeface="Wingdings" pitchFamily="2" charset="2"/>
        <a:buChar char="ª"/>
        <a:defRPr sz="2200">
          <a:solidFill>
            <a:srgbClr val="001122"/>
          </a:solidFill>
          <a:latin typeface="+mn-lt"/>
          <a:ea typeface="+mn-ea"/>
          <a:cs typeface="+mn-cs"/>
        </a:defRPr>
      </a:lvl1pPr>
      <a:lvl2pPr marL="1035050" indent="-411163" algn="l" rtl="0" eaLnBrk="0" fontAlgn="base" hangingPunct="0">
        <a:spcBef>
          <a:spcPct val="50000"/>
        </a:spcBef>
        <a:spcAft>
          <a:spcPct val="0"/>
        </a:spcAft>
        <a:buClr>
          <a:srgbClr val="2E467D"/>
        </a:buClr>
        <a:buChar char="•"/>
        <a:defRPr sz="2200">
          <a:solidFill>
            <a:srgbClr val="001122"/>
          </a:solidFill>
          <a:latin typeface="+mn-lt"/>
        </a:defRPr>
      </a:lvl2pPr>
      <a:lvl3pPr marL="1592263" indent="-442913" algn="l" rtl="0" eaLnBrk="0" fontAlgn="base" hangingPunct="0">
        <a:spcBef>
          <a:spcPct val="0"/>
        </a:spcBef>
        <a:spcAft>
          <a:spcPct val="0"/>
        </a:spcAft>
        <a:buClr>
          <a:srgbClr val="003366"/>
        </a:buClr>
        <a:buFont typeface="Trebuchet MS" pitchFamily="34" charset="0"/>
        <a:buChar char="-"/>
        <a:defRPr sz="2200">
          <a:solidFill>
            <a:srgbClr val="001122"/>
          </a:solidFill>
          <a:latin typeface="+mn-lt"/>
        </a:defRPr>
      </a:lvl3pPr>
      <a:lvl4pPr marL="1935163" indent="-228600" algn="l" rtl="0" eaLnBrk="0" fontAlgn="base" hangingPunct="0">
        <a:spcBef>
          <a:spcPct val="50000"/>
        </a:spcBef>
        <a:spcAft>
          <a:spcPct val="0"/>
        </a:spcAft>
        <a:buChar char="–"/>
        <a:defRPr sz="2200">
          <a:solidFill>
            <a:srgbClr val="001122"/>
          </a:solidFill>
          <a:latin typeface="+mn-lt"/>
        </a:defRPr>
      </a:lvl4pPr>
      <a:lvl5pPr marL="2278063" indent="-228600" algn="l" rtl="0" eaLnBrk="0" fontAlgn="base" hangingPunct="0">
        <a:spcBef>
          <a:spcPct val="50000"/>
        </a:spcBef>
        <a:spcAft>
          <a:spcPct val="0"/>
        </a:spcAft>
        <a:buChar char="»"/>
        <a:defRPr sz="2200">
          <a:solidFill>
            <a:srgbClr val="001122"/>
          </a:solidFill>
          <a:latin typeface="+mn-lt"/>
        </a:defRPr>
      </a:lvl5pPr>
      <a:lvl6pPr marL="2735263" indent="-228600" algn="l" rtl="0" fontAlgn="base">
        <a:spcBef>
          <a:spcPct val="50000"/>
        </a:spcBef>
        <a:spcAft>
          <a:spcPct val="0"/>
        </a:spcAft>
        <a:buChar char="»"/>
        <a:defRPr sz="2200">
          <a:solidFill>
            <a:srgbClr val="4D4D4D"/>
          </a:solidFill>
          <a:latin typeface="+mn-lt"/>
        </a:defRPr>
      </a:lvl6pPr>
      <a:lvl7pPr marL="3192463" indent="-228600" algn="l" rtl="0" fontAlgn="base">
        <a:spcBef>
          <a:spcPct val="50000"/>
        </a:spcBef>
        <a:spcAft>
          <a:spcPct val="0"/>
        </a:spcAft>
        <a:buChar char="»"/>
        <a:defRPr sz="2200">
          <a:solidFill>
            <a:srgbClr val="4D4D4D"/>
          </a:solidFill>
          <a:latin typeface="+mn-lt"/>
        </a:defRPr>
      </a:lvl7pPr>
      <a:lvl8pPr marL="3649663" indent="-228600" algn="l" rtl="0" fontAlgn="base">
        <a:spcBef>
          <a:spcPct val="50000"/>
        </a:spcBef>
        <a:spcAft>
          <a:spcPct val="0"/>
        </a:spcAft>
        <a:buChar char="»"/>
        <a:defRPr sz="2200">
          <a:solidFill>
            <a:srgbClr val="4D4D4D"/>
          </a:solidFill>
          <a:latin typeface="+mn-lt"/>
        </a:defRPr>
      </a:lvl8pPr>
      <a:lvl9pPr marL="4106863" indent="-228600" algn="l" rtl="0" fontAlgn="base">
        <a:spcBef>
          <a:spcPct val="50000"/>
        </a:spcBef>
        <a:spcAft>
          <a:spcPct val="0"/>
        </a:spcAft>
        <a:buChar char="»"/>
        <a:defRPr sz="2200">
          <a:solidFill>
            <a:srgbClr val="4D4D4D"/>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E34DA1B-EBD2-4F20-9840-97AFFD56CA3D}" type="datetime1">
              <a:rPr lang="en-US" smtClean="0"/>
              <a:t>10/31/2022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01E97FA-7F1B-439F-8116-C32262542CCE}" type="slidenum">
              <a:rPr lang="en-US" smtClean="0"/>
              <a:pPr/>
              <a:t>‹#›</a:t>
            </a:fld>
            <a:endParaRPr lang="en-US"/>
          </a:p>
        </p:txBody>
      </p:sp>
    </p:spTree>
    <p:extLst>
      <p:ext uri="{BB962C8B-B14F-4D97-AF65-F5344CB8AC3E}">
        <p14:creationId xmlns:p14="http://schemas.microsoft.com/office/powerpoint/2010/main" val="361854859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mailto:japril@sbmuseum.org" TargetMode="External"/><Relationship Id="rId2" Type="http://schemas.openxmlformats.org/officeDocument/2006/relationships/image" Target="../media/image14.png"/><Relationship Id="rId1" Type="http://schemas.openxmlformats.org/officeDocument/2006/relationships/slideLayout" Target="../slideLayouts/slideLayout16.xml"/><Relationship Id="rId4" Type="http://schemas.openxmlformats.org/officeDocument/2006/relationships/hyperlink" Target="about:blank"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89103-A4E9-471E-9D52-C057318290F0}"/>
              </a:ext>
            </a:extLst>
          </p:cNvPr>
          <p:cNvSpPr>
            <a:spLocks noGrp="1"/>
          </p:cNvSpPr>
          <p:nvPr>
            <p:ph type="ctrTitle"/>
          </p:nvPr>
        </p:nvSpPr>
        <p:spPr>
          <a:xfrm>
            <a:off x="1562100" y="3886200"/>
            <a:ext cx="6019800" cy="1744980"/>
          </a:xfrm>
        </p:spPr>
        <p:txBody>
          <a:bodyPr>
            <a:noAutofit/>
          </a:bodyPr>
          <a:lstStyle/>
          <a:p>
            <a:pPr algn="ctr"/>
            <a:br>
              <a:rPr lang="en-US" sz="2000" b="1" dirty="0"/>
            </a:br>
            <a:br>
              <a:rPr lang="en-US" sz="2000" b="1" dirty="0"/>
            </a:br>
            <a:r>
              <a:rPr lang="en-US" sz="2000" b="1" dirty="0"/>
              <a:t>Joseph April, Director of Development,</a:t>
            </a:r>
            <a:br>
              <a:rPr lang="en-US" sz="2000" b="1" dirty="0"/>
            </a:br>
            <a:r>
              <a:rPr lang="en-US" sz="2000" b="1" dirty="0"/>
              <a:t>Strawbery Banke Museum, NH</a:t>
            </a:r>
            <a:br>
              <a:rPr lang="en-US" sz="2000" b="1" dirty="0"/>
            </a:br>
            <a:br>
              <a:rPr lang="en-US" sz="2000" b="1" dirty="0"/>
            </a:br>
            <a:r>
              <a:rPr lang="en-US" sz="2000" b="1" dirty="0"/>
              <a:t>Marvin LeRoy, President &amp; Founder, </a:t>
            </a:r>
            <a:br>
              <a:rPr lang="en-US" sz="2000" b="1" dirty="0"/>
            </a:br>
            <a:r>
              <a:rPr lang="en-US" sz="2000" b="1" dirty="0"/>
              <a:t>Institute for Philanthropic Excellence, NY</a:t>
            </a:r>
          </a:p>
        </p:txBody>
      </p:sp>
      <p:sp>
        <p:nvSpPr>
          <p:cNvPr id="4" name="TextBox 3">
            <a:extLst>
              <a:ext uri="{FF2B5EF4-FFF2-40B4-BE49-F238E27FC236}">
                <a16:creationId xmlns:a16="http://schemas.microsoft.com/office/drawing/2014/main" id="{FE53BAA7-637E-1BC3-15E1-67AFA5F28F91}"/>
              </a:ext>
            </a:extLst>
          </p:cNvPr>
          <p:cNvSpPr txBox="1"/>
          <p:nvPr/>
        </p:nvSpPr>
        <p:spPr>
          <a:xfrm>
            <a:off x="1771650" y="1371600"/>
            <a:ext cx="5600700" cy="1815882"/>
          </a:xfrm>
          <a:prstGeom prst="rect">
            <a:avLst/>
          </a:prstGeom>
          <a:noFill/>
        </p:spPr>
        <p:txBody>
          <a:bodyPr wrap="square" rtlCol="0">
            <a:spAutoFit/>
          </a:bodyPr>
          <a:lstStyle/>
          <a:p>
            <a:pPr algn="ctr"/>
            <a:r>
              <a:rPr lang="en-US" sz="2800" b="1" dirty="0"/>
              <a:t>Capital Campaigns 101</a:t>
            </a:r>
          </a:p>
          <a:p>
            <a:pPr algn="ctr"/>
            <a:r>
              <a:rPr lang="en-US" sz="2800" b="1" dirty="0"/>
              <a:t>November 3, 2022</a:t>
            </a:r>
          </a:p>
          <a:p>
            <a:pPr algn="ctr"/>
            <a:r>
              <a:rPr lang="en-US" sz="2800" b="1" dirty="0"/>
              <a:t>9:00 AM – 10:30 AM </a:t>
            </a:r>
          </a:p>
          <a:p>
            <a:pPr algn="ctr"/>
            <a:r>
              <a:rPr lang="en-US" sz="2800" b="1" dirty="0"/>
              <a:t>Springfield, Massachusetts</a:t>
            </a:r>
          </a:p>
        </p:txBody>
      </p:sp>
    </p:spTree>
    <p:extLst>
      <p:ext uri="{BB962C8B-B14F-4D97-AF65-F5344CB8AC3E}">
        <p14:creationId xmlns:p14="http://schemas.microsoft.com/office/powerpoint/2010/main" val="1958447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14DABEA-4D07-4F5A-8CF9-C62060BAD5C9}"/>
              </a:ext>
            </a:extLst>
          </p:cNvPr>
          <p:cNvSpPr/>
          <p:nvPr/>
        </p:nvSpPr>
        <p:spPr>
          <a:xfrm>
            <a:off x="0" y="857251"/>
            <a:ext cx="9144000" cy="679508"/>
          </a:xfrm>
          <a:prstGeom prst="rect">
            <a:avLst/>
          </a:prstGeom>
          <a:solidFill>
            <a:srgbClr val="5455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450"/>
              </a:spcAft>
              <a:defRPr/>
            </a:pPr>
            <a:r>
              <a:rPr lang="en-US" sz="3600" b="1" i="0" dirty="0">
                <a:solidFill>
                  <a:prstClr val="white"/>
                </a:solidFill>
                <a:latin typeface="Century Gothic" panose="020B0502020202020204" pitchFamily="34" charset="0"/>
              </a:rPr>
              <a:t>| Why do a Feasibility Study? |</a:t>
            </a:r>
          </a:p>
        </p:txBody>
      </p:sp>
      <p:sp>
        <p:nvSpPr>
          <p:cNvPr id="11" name="Rectangle 10">
            <a:extLst>
              <a:ext uri="{FF2B5EF4-FFF2-40B4-BE49-F238E27FC236}">
                <a16:creationId xmlns:a16="http://schemas.microsoft.com/office/drawing/2014/main" id="{CE95D4C2-66DF-43E7-9E64-1D3E8A9F069B}"/>
              </a:ext>
            </a:extLst>
          </p:cNvPr>
          <p:cNvSpPr/>
          <p:nvPr/>
        </p:nvSpPr>
        <p:spPr>
          <a:xfrm>
            <a:off x="0" y="5797809"/>
            <a:ext cx="1917441" cy="202941"/>
          </a:xfrm>
          <a:prstGeom prst="rect">
            <a:avLst/>
          </a:prstGeom>
          <a:solidFill>
            <a:srgbClr val="529C43"/>
          </a:solidFill>
          <a:ln>
            <a:solidFill>
              <a:srgbClr val="529C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i="0">
              <a:solidFill>
                <a:prstClr val="white"/>
              </a:solidFill>
              <a:latin typeface="Calibri"/>
            </a:endParaRPr>
          </a:p>
        </p:txBody>
      </p:sp>
      <p:sp>
        <p:nvSpPr>
          <p:cNvPr id="12" name="Rectangle 11">
            <a:extLst>
              <a:ext uri="{FF2B5EF4-FFF2-40B4-BE49-F238E27FC236}">
                <a16:creationId xmlns:a16="http://schemas.microsoft.com/office/drawing/2014/main" id="{47D50AE8-BFA8-4915-A213-C262728AE633}"/>
              </a:ext>
            </a:extLst>
          </p:cNvPr>
          <p:cNvSpPr/>
          <p:nvPr/>
        </p:nvSpPr>
        <p:spPr>
          <a:xfrm>
            <a:off x="1917441" y="5797809"/>
            <a:ext cx="2542366" cy="202941"/>
          </a:xfrm>
          <a:prstGeom prst="rect">
            <a:avLst/>
          </a:prstGeom>
          <a:solidFill>
            <a:srgbClr val="E37524"/>
          </a:solidFill>
          <a:ln>
            <a:solidFill>
              <a:srgbClr val="E37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i="0">
              <a:solidFill>
                <a:prstClr val="white"/>
              </a:solidFill>
              <a:latin typeface="Calibri"/>
            </a:endParaRPr>
          </a:p>
        </p:txBody>
      </p:sp>
      <p:sp>
        <p:nvSpPr>
          <p:cNvPr id="13" name="Rectangle 12">
            <a:extLst>
              <a:ext uri="{FF2B5EF4-FFF2-40B4-BE49-F238E27FC236}">
                <a16:creationId xmlns:a16="http://schemas.microsoft.com/office/drawing/2014/main" id="{94EC92D5-E6FD-49F1-99D0-79EE57BA717D}"/>
              </a:ext>
            </a:extLst>
          </p:cNvPr>
          <p:cNvSpPr/>
          <p:nvPr/>
        </p:nvSpPr>
        <p:spPr>
          <a:xfrm>
            <a:off x="4459806" y="5797809"/>
            <a:ext cx="2766752" cy="202941"/>
          </a:xfrm>
          <a:prstGeom prst="rect">
            <a:avLst/>
          </a:prstGeom>
          <a:solidFill>
            <a:srgbClr val="204899"/>
          </a:solidFill>
          <a:ln>
            <a:solidFill>
              <a:srgbClr val="2048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i="0">
              <a:solidFill>
                <a:prstClr val="white"/>
              </a:solidFill>
              <a:latin typeface="Calibri"/>
            </a:endParaRPr>
          </a:p>
        </p:txBody>
      </p:sp>
      <p:sp>
        <p:nvSpPr>
          <p:cNvPr id="14" name="Rectangle 13">
            <a:extLst>
              <a:ext uri="{FF2B5EF4-FFF2-40B4-BE49-F238E27FC236}">
                <a16:creationId xmlns:a16="http://schemas.microsoft.com/office/drawing/2014/main" id="{F73CE141-2F34-4CF9-959E-88AAE2996433}"/>
              </a:ext>
            </a:extLst>
          </p:cNvPr>
          <p:cNvSpPr/>
          <p:nvPr/>
        </p:nvSpPr>
        <p:spPr>
          <a:xfrm>
            <a:off x="7226559" y="5797809"/>
            <a:ext cx="1917441" cy="202941"/>
          </a:xfrm>
          <a:prstGeom prst="rect">
            <a:avLst/>
          </a:prstGeom>
          <a:solidFill>
            <a:srgbClr val="DEC123"/>
          </a:solidFill>
          <a:ln>
            <a:solidFill>
              <a:srgbClr val="DEC1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i="0">
              <a:solidFill>
                <a:prstClr val="white"/>
              </a:solidFill>
              <a:latin typeface="Calibri"/>
            </a:endParaRPr>
          </a:p>
        </p:txBody>
      </p:sp>
      <p:pic>
        <p:nvPicPr>
          <p:cNvPr id="2" name="Picture 1">
            <a:extLst>
              <a:ext uri="{FF2B5EF4-FFF2-40B4-BE49-F238E27FC236}">
                <a16:creationId xmlns:a16="http://schemas.microsoft.com/office/drawing/2014/main" id="{258E9501-459B-4B73-B7D7-E7742827D71C}"/>
              </a:ext>
            </a:extLst>
          </p:cNvPr>
          <p:cNvPicPr>
            <a:picLocks noChangeAspect="1"/>
          </p:cNvPicPr>
          <p:nvPr/>
        </p:nvPicPr>
        <p:blipFill>
          <a:blip r:embed="rId2"/>
          <a:stretch>
            <a:fillRect/>
          </a:stretch>
        </p:blipFill>
        <p:spPr>
          <a:xfrm>
            <a:off x="1579367" y="1691489"/>
            <a:ext cx="5985267" cy="3475022"/>
          </a:xfrm>
          <a:prstGeom prst="rect">
            <a:avLst/>
          </a:prstGeom>
        </p:spPr>
      </p:pic>
    </p:spTree>
    <p:extLst>
      <p:ext uri="{BB962C8B-B14F-4D97-AF65-F5344CB8AC3E}">
        <p14:creationId xmlns:p14="http://schemas.microsoft.com/office/powerpoint/2010/main" val="3959125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339891890"/>
              </p:ext>
            </p:extLst>
          </p:nvPr>
        </p:nvGraphicFramePr>
        <p:xfrm>
          <a:off x="194846" y="2556418"/>
          <a:ext cx="8754447" cy="42253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Rounded Corners 4"/>
          <p:cNvSpPr/>
          <p:nvPr/>
        </p:nvSpPr>
        <p:spPr>
          <a:xfrm>
            <a:off x="1980885" y="1731996"/>
            <a:ext cx="5174113" cy="679508"/>
          </a:xfrm>
          <a:prstGeom prst="roundRect">
            <a:avLst/>
          </a:prstGeom>
          <a:solidFill>
            <a:srgbClr val="545557"/>
          </a:solidFill>
          <a:ln>
            <a:solidFill>
              <a:srgbClr val="5455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r>
              <a:rPr lang="en-US" sz="1800" b="1" i="0" dirty="0">
                <a:solidFill>
                  <a:prstClr val="white"/>
                </a:solidFill>
                <a:latin typeface="Century Gothic" panose="020B0502020202020204" pitchFamily="34" charset="0"/>
              </a:rPr>
              <a:t>Preparation + Interviews + Analysis = Feasibility Report</a:t>
            </a:r>
          </a:p>
        </p:txBody>
      </p:sp>
      <p:sp>
        <p:nvSpPr>
          <p:cNvPr id="7" name="Rectangle 6">
            <a:extLst>
              <a:ext uri="{FF2B5EF4-FFF2-40B4-BE49-F238E27FC236}">
                <a16:creationId xmlns:a16="http://schemas.microsoft.com/office/drawing/2014/main" id="{38193A38-842A-41D7-9BE1-21C605BDC85D}"/>
              </a:ext>
            </a:extLst>
          </p:cNvPr>
          <p:cNvSpPr/>
          <p:nvPr/>
        </p:nvSpPr>
        <p:spPr>
          <a:xfrm>
            <a:off x="0" y="857251"/>
            <a:ext cx="9144000" cy="679508"/>
          </a:xfrm>
          <a:prstGeom prst="rect">
            <a:avLst/>
          </a:prstGeom>
          <a:solidFill>
            <a:srgbClr val="5455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r>
              <a:rPr lang="en-US" sz="3600" b="1" i="0" dirty="0">
                <a:solidFill>
                  <a:prstClr val="white"/>
                </a:solidFill>
                <a:latin typeface="Century Gothic" panose="020B0502020202020204" pitchFamily="34" charset="0"/>
              </a:rPr>
              <a:t>| Feasibility Study Process |</a:t>
            </a:r>
          </a:p>
        </p:txBody>
      </p:sp>
    </p:spTree>
    <p:extLst>
      <p:ext uri="{BB962C8B-B14F-4D97-AF65-F5344CB8AC3E}">
        <p14:creationId xmlns:p14="http://schemas.microsoft.com/office/powerpoint/2010/main" val="4016516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8193A38-842A-41D7-9BE1-21C605BDC85D}"/>
              </a:ext>
            </a:extLst>
          </p:cNvPr>
          <p:cNvSpPr/>
          <p:nvPr/>
        </p:nvSpPr>
        <p:spPr>
          <a:xfrm>
            <a:off x="0" y="857251"/>
            <a:ext cx="9144000" cy="679508"/>
          </a:xfrm>
          <a:prstGeom prst="rect">
            <a:avLst/>
          </a:prstGeom>
          <a:solidFill>
            <a:srgbClr val="5455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r>
              <a:rPr lang="en-US" sz="3600" b="1" i="0" dirty="0">
                <a:solidFill>
                  <a:prstClr val="white"/>
                </a:solidFill>
                <a:latin typeface="Century Gothic" panose="020B0502020202020204" pitchFamily="34" charset="0"/>
              </a:rPr>
              <a:t>| Feasibility Study Roles |</a:t>
            </a:r>
          </a:p>
        </p:txBody>
      </p:sp>
      <p:sp>
        <p:nvSpPr>
          <p:cNvPr id="8" name="Rectangle 7">
            <a:extLst>
              <a:ext uri="{FF2B5EF4-FFF2-40B4-BE49-F238E27FC236}">
                <a16:creationId xmlns:a16="http://schemas.microsoft.com/office/drawing/2014/main" id="{E8159890-FCA1-4A03-9431-0B966EADD230}"/>
              </a:ext>
            </a:extLst>
          </p:cNvPr>
          <p:cNvSpPr/>
          <p:nvPr/>
        </p:nvSpPr>
        <p:spPr>
          <a:xfrm>
            <a:off x="0" y="5797809"/>
            <a:ext cx="1917441" cy="202941"/>
          </a:xfrm>
          <a:prstGeom prst="rect">
            <a:avLst/>
          </a:prstGeom>
          <a:solidFill>
            <a:srgbClr val="529C43"/>
          </a:solidFill>
          <a:ln>
            <a:solidFill>
              <a:srgbClr val="529C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i="0">
              <a:solidFill>
                <a:prstClr val="white"/>
              </a:solidFill>
              <a:latin typeface="Calibri"/>
            </a:endParaRPr>
          </a:p>
        </p:txBody>
      </p:sp>
      <p:sp>
        <p:nvSpPr>
          <p:cNvPr id="9" name="Rectangle 8">
            <a:extLst>
              <a:ext uri="{FF2B5EF4-FFF2-40B4-BE49-F238E27FC236}">
                <a16:creationId xmlns:a16="http://schemas.microsoft.com/office/drawing/2014/main" id="{B61317D3-18A2-4AF9-94E8-6329EF94FA48}"/>
              </a:ext>
            </a:extLst>
          </p:cNvPr>
          <p:cNvSpPr/>
          <p:nvPr/>
        </p:nvSpPr>
        <p:spPr>
          <a:xfrm>
            <a:off x="1917441" y="5797809"/>
            <a:ext cx="2542366" cy="202941"/>
          </a:xfrm>
          <a:prstGeom prst="rect">
            <a:avLst/>
          </a:prstGeom>
          <a:solidFill>
            <a:srgbClr val="E37524"/>
          </a:solidFill>
          <a:ln>
            <a:solidFill>
              <a:srgbClr val="E37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i="0">
              <a:solidFill>
                <a:prstClr val="white"/>
              </a:solidFill>
              <a:latin typeface="Calibri"/>
            </a:endParaRPr>
          </a:p>
        </p:txBody>
      </p:sp>
      <p:sp>
        <p:nvSpPr>
          <p:cNvPr id="10" name="Rectangle 9">
            <a:extLst>
              <a:ext uri="{FF2B5EF4-FFF2-40B4-BE49-F238E27FC236}">
                <a16:creationId xmlns:a16="http://schemas.microsoft.com/office/drawing/2014/main" id="{BBA574B1-DAAB-47BB-AF8F-762EA66E0881}"/>
              </a:ext>
            </a:extLst>
          </p:cNvPr>
          <p:cNvSpPr/>
          <p:nvPr/>
        </p:nvSpPr>
        <p:spPr>
          <a:xfrm>
            <a:off x="4459806" y="5797809"/>
            <a:ext cx="2766752" cy="202941"/>
          </a:xfrm>
          <a:prstGeom prst="rect">
            <a:avLst/>
          </a:prstGeom>
          <a:solidFill>
            <a:srgbClr val="204899"/>
          </a:solidFill>
          <a:ln>
            <a:solidFill>
              <a:srgbClr val="2048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i="0">
              <a:solidFill>
                <a:prstClr val="white"/>
              </a:solidFill>
              <a:latin typeface="Calibri"/>
            </a:endParaRPr>
          </a:p>
        </p:txBody>
      </p:sp>
      <p:sp>
        <p:nvSpPr>
          <p:cNvPr id="11" name="Rectangle 10">
            <a:extLst>
              <a:ext uri="{FF2B5EF4-FFF2-40B4-BE49-F238E27FC236}">
                <a16:creationId xmlns:a16="http://schemas.microsoft.com/office/drawing/2014/main" id="{435970D3-ABF5-4B4B-9D62-B58CAF7F494A}"/>
              </a:ext>
            </a:extLst>
          </p:cNvPr>
          <p:cNvSpPr/>
          <p:nvPr/>
        </p:nvSpPr>
        <p:spPr>
          <a:xfrm>
            <a:off x="7226559" y="5797809"/>
            <a:ext cx="1917441" cy="202941"/>
          </a:xfrm>
          <a:prstGeom prst="rect">
            <a:avLst/>
          </a:prstGeom>
          <a:solidFill>
            <a:srgbClr val="DEC123"/>
          </a:solidFill>
          <a:ln>
            <a:solidFill>
              <a:srgbClr val="DEC1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i="0">
              <a:solidFill>
                <a:prstClr val="white"/>
              </a:solidFill>
              <a:latin typeface="Calibri"/>
            </a:endParaRPr>
          </a:p>
        </p:txBody>
      </p:sp>
      <p:graphicFrame>
        <p:nvGraphicFramePr>
          <p:cNvPr id="2" name="Diagram 1">
            <a:extLst>
              <a:ext uri="{FF2B5EF4-FFF2-40B4-BE49-F238E27FC236}">
                <a16:creationId xmlns:a16="http://schemas.microsoft.com/office/drawing/2014/main" id="{76D8007D-8921-47E2-A47A-497317C7F0B6}"/>
              </a:ext>
            </a:extLst>
          </p:cNvPr>
          <p:cNvGraphicFramePr/>
          <p:nvPr/>
        </p:nvGraphicFramePr>
        <p:xfrm>
          <a:off x="1524000" y="163528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3370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14DABEA-4D07-4F5A-8CF9-C62060BAD5C9}"/>
              </a:ext>
            </a:extLst>
          </p:cNvPr>
          <p:cNvSpPr/>
          <p:nvPr/>
        </p:nvSpPr>
        <p:spPr>
          <a:xfrm>
            <a:off x="21021" y="368580"/>
            <a:ext cx="9144000" cy="679508"/>
          </a:xfrm>
          <a:prstGeom prst="rect">
            <a:avLst/>
          </a:prstGeom>
          <a:solidFill>
            <a:srgbClr val="5455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450"/>
              </a:spcAft>
              <a:defRPr/>
            </a:pPr>
            <a:r>
              <a:rPr lang="en-US" sz="3600" b="1" i="0" dirty="0">
                <a:solidFill>
                  <a:prstClr val="white"/>
                </a:solidFill>
                <a:latin typeface="Century Gothic" panose="020B0502020202020204" pitchFamily="34" charset="0"/>
              </a:rPr>
              <a:t>| 3 Results of a Feasibility Study? |</a:t>
            </a:r>
          </a:p>
        </p:txBody>
      </p:sp>
      <p:sp>
        <p:nvSpPr>
          <p:cNvPr id="11" name="Rectangle 10">
            <a:extLst>
              <a:ext uri="{FF2B5EF4-FFF2-40B4-BE49-F238E27FC236}">
                <a16:creationId xmlns:a16="http://schemas.microsoft.com/office/drawing/2014/main" id="{CE95D4C2-66DF-43E7-9E64-1D3E8A9F069B}"/>
              </a:ext>
            </a:extLst>
          </p:cNvPr>
          <p:cNvSpPr/>
          <p:nvPr/>
        </p:nvSpPr>
        <p:spPr>
          <a:xfrm>
            <a:off x="0" y="5797809"/>
            <a:ext cx="1917441" cy="202941"/>
          </a:xfrm>
          <a:prstGeom prst="rect">
            <a:avLst/>
          </a:prstGeom>
          <a:solidFill>
            <a:srgbClr val="529C43"/>
          </a:solidFill>
          <a:ln>
            <a:solidFill>
              <a:srgbClr val="529C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i="0">
              <a:solidFill>
                <a:prstClr val="white"/>
              </a:solidFill>
              <a:latin typeface="Calibri"/>
            </a:endParaRPr>
          </a:p>
        </p:txBody>
      </p:sp>
      <p:sp>
        <p:nvSpPr>
          <p:cNvPr id="12" name="Rectangle 11">
            <a:extLst>
              <a:ext uri="{FF2B5EF4-FFF2-40B4-BE49-F238E27FC236}">
                <a16:creationId xmlns:a16="http://schemas.microsoft.com/office/drawing/2014/main" id="{47D50AE8-BFA8-4915-A213-C262728AE633}"/>
              </a:ext>
            </a:extLst>
          </p:cNvPr>
          <p:cNvSpPr/>
          <p:nvPr/>
        </p:nvSpPr>
        <p:spPr>
          <a:xfrm>
            <a:off x="1917441" y="5797809"/>
            <a:ext cx="2542366" cy="202941"/>
          </a:xfrm>
          <a:prstGeom prst="rect">
            <a:avLst/>
          </a:prstGeom>
          <a:solidFill>
            <a:srgbClr val="E37524"/>
          </a:solidFill>
          <a:ln>
            <a:solidFill>
              <a:srgbClr val="E37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i="0">
              <a:solidFill>
                <a:prstClr val="white"/>
              </a:solidFill>
              <a:latin typeface="Calibri"/>
            </a:endParaRPr>
          </a:p>
        </p:txBody>
      </p:sp>
      <p:sp>
        <p:nvSpPr>
          <p:cNvPr id="13" name="Rectangle 12">
            <a:extLst>
              <a:ext uri="{FF2B5EF4-FFF2-40B4-BE49-F238E27FC236}">
                <a16:creationId xmlns:a16="http://schemas.microsoft.com/office/drawing/2014/main" id="{94EC92D5-E6FD-49F1-99D0-79EE57BA717D}"/>
              </a:ext>
            </a:extLst>
          </p:cNvPr>
          <p:cNvSpPr/>
          <p:nvPr/>
        </p:nvSpPr>
        <p:spPr>
          <a:xfrm>
            <a:off x="4459806" y="5797809"/>
            <a:ext cx="2766752" cy="202941"/>
          </a:xfrm>
          <a:prstGeom prst="rect">
            <a:avLst/>
          </a:prstGeom>
          <a:solidFill>
            <a:srgbClr val="204899"/>
          </a:solidFill>
          <a:ln>
            <a:solidFill>
              <a:srgbClr val="2048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i="0">
              <a:solidFill>
                <a:prstClr val="white"/>
              </a:solidFill>
              <a:latin typeface="Calibri"/>
            </a:endParaRPr>
          </a:p>
        </p:txBody>
      </p:sp>
      <p:sp>
        <p:nvSpPr>
          <p:cNvPr id="14" name="Rectangle 13">
            <a:extLst>
              <a:ext uri="{FF2B5EF4-FFF2-40B4-BE49-F238E27FC236}">
                <a16:creationId xmlns:a16="http://schemas.microsoft.com/office/drawing/2014/main" id="{F73CE141-2F34-4CF9-959E-88AAE2996433}"/>
              </a:ext>
            </a:extLst>
          </p:cNvPr>
          <p:cNvSpPr/>
          <p:nvPr/>
        </p:nvSpPr>
        <p:spPr>
          <a:xfrm>
            <a:off x="7226559" y="5797809"/>
            <a:ext cx="1917441" cy="202941"/>
          </a:xfrm>
          <a:prstGeom prst="rect">
            <a:avLst/>
          </a:prstGeom>
          <a:solidFill>
            <a:srgbClr val="DEC123"/>
          </a:solidFill>
          <a:ln>
            <a:solidFill>
              <a:srgbClr val="DEC1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i="0">
              <a:solidFill>
                <a:prstClr val="white"/>
              </a:solidFill>
              <a:latin typeface="Calibri"/>
            </a:endParaRPr>
          </a:p>
        </p:txBody>
      </p:sp>
      <p:sp>
        <p:nvSpPr>
          <p:cNvPr id="3" name="TextBox 2">
            <a:extLst>
              <a:ext uri="{FF2B5EF4-FFF2-40B4-BE49-F238E27FC236}">
                <a16:creationId xmlns:a16="http://schemas.microsoft.com/office/drawing/2014/main" id="{D9EF4DFB-DDD4-41FE-55E3-A131E5F28E91}"/>
              </a:ext>
            </a:extLst>
          </p:cNvPr>
          <p:cNvSpPr txBox="1"/>
          <p:nvPr/>
        </p:nvSpPr>
        <p:spPr>
          <a:xfrm>
            <a:off x="1460417" y="1198393"/>
            <a:ext cx="5998778" cy="461665"/>
          </a:xfrm>
          <a:prstGeom prst="rect">
            <a:avLst/>
          </a:prstGeom>
          <a:noFill/>
        </p:spPr>
        <p:txBody>
          <a:bodyPr wrap="square" rtlCol="0">
            <a:spAutoFit/>
          </a:bodyPr>
          <a:lstStyle/>
          <a:p>
            <a:r>
              <a:rPr lang="en-US" dirty="0"/>
              <a:t>Yes                          No                Not Now</a:t>
            </a:r>
          </a:p>
        </p:txBody>
      </p:sp>
      <p:sp>
        <p:nvSpPr>
          <p:cNvPr id="4" name="TextBox 3">
            <a:extLst>
              <a:ext uri="{FF2B5EF4-FFF2-40B4-BE49-F238E27FC236}">
                <a16:creationId xmlns:a16="http://schemas.microsoft.com/office/drawing/2014/main" id="{934905D5-0FE7-8A7D-0DFB-F41788A19C80}"/>
              </a:ext>
            </a:extLst>
          </p:cNvPr>
          <p:cNvSpPr txBox="1"/>
          <p:nvPr/>
        </p:nvSpPr>
        <p:spPr>
          <a:xfrm>
            <a:off x="1593631" y="2321623"/>
            <a:ext cx="5998779" cy="1569660"/>
          </a:xfrm>
          <a:prstGeom prst="rect">
            <a:avLst/>
          </a:prstGeom>
          <a:noFill/>
        </p:spPr>
        <p:txBody>
          <a:bodyPr wrap="square" rtlCol="0">
            <a:spAutoFit/>
          </a:bodyPr>
          <a:lstStyle/>
          <a:p>
            <a:r>
              <a:rPr lang="en-US" dirty="0"/>
              <a:t>“NOT NOW” is OK…</a:t>
            </a:r>
          </a:p>
          <a:p>
            <a:r>
              <a:rPr lang="en-US" dirty="0"/>
              <a:t>…What Happened at Mt. No One Knows Who We Are Community College</a:t>
            </a:r>
          </a:p>
          <a:p>
            <a:endParaRPr lang="en-US" i="0" dirty="0"/>
          </a:p>
        </p:txBody>
      </p:sp>
    </p:spTree>
    <p:extLst>
      <p:ext uri="{BB962C8B-B14F-4D97-AF65-F5344CB8AC3E}">
        <p14:creationId xmlns:p14="http://schemas.microsoft.com/office/powerpoint/2010/main" val="344522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lowchart: Delay 18"/>
          <p:cNvSpPr/>
          <p:nvPr/>
        </p:nvSpPr>
        <p:spPr bwMode="auto">
          <a:xfrm>
            <a:off x="0" y="1676400"/>
            <a:ext cx="4572000" cy="4191000"/>
          </a:xfrm>
          <a:prstGeom prst="flowChartDelay">
            <a:avLst/>
          </a:prstGeom>
          <a:gradFill>
            <a:gsLst>
              <a:gs pos="0">
                <a:srgbClr val="E9AD10"/>
              </a:gs>
              <a:gs pos="50000">
                <a:schemeClr val="bg1"/>
              </a:gs>
              <a:gs pos="100000">
                <a:srgbClr val="E9AD10"/>
              </a:gs>
            </a:gsLst>
            <a:lin ang="5400000" scaled="0"/>
          </a:gradFill>
          <a:ln w="57150" cap="flat" cmpd="sng" algn="ctr">
            <a:noFill/>
            <a:prstDash val="solid"/>
            <a:round/>
            <a:headEnd type="triangle" w="med" len="med"/>
            <a:tailEnd type="none" w="med" len="med"/>
          </a:ln>
          <a:effectLst/>
        </p:spPr>
        <p:txBody>
          <a:bodyPr wrap="none" anchor="ctr"/>
          <a:lstStyle/>
          <a:p>
            <a:pPr algn="ctr">
              <a:defRPr/>
            </a:pPr>
            <a:endParaRPr lang="en-US">
              <a:cs typeface="+mn-cs"/>
            </a:endParaRPr>
          </a:p>
        </p:txBody>
      </p:sp>
      <p:sp>
        <p:nvSpPr>
          <p:cNvPr id="120834" name="Rectangle 2"/>
          <p:cNvSpPr>
            <a:spLocks noGrp="1" noChangeArrowheads="1"/>
          </p:cNvSpPr>
          <p:nvPr>
            <p:ph type="title"/>
          </p:nvPr>
        </p:nvSpPr>
        <p:spPr>
          <a:xfrm>
            <a:off x="1316038" y="344488"/>
            <a:ext cx="7785100" cy="549275"/>
          </a:xfrm>
        </p:spPr>
        <p:txBody>
          <a:bodyPr/>
          <a:lstStyle/>
          <a:p>
            <a:pPr eaLnBrk="1" hangingPunct="1"/>
            <a:r>
              <a:rPr lang="en-US" dirty="0">
                <a:latin typeface="Impact" pitchFamily="34" charset="0"/>
              </a:rPr>
              <a:t>Six Components for Successful Campaigns</a:t>
            </a:r>
          </a:p>
        </p:txBody>
      </p:sp>
      <p:sp>
        <p:nvSpPr>
          <p:cNvPr id="301060" name="Text Box 4"/>
          <p:cNvSpPr txBox="1">
            <a:spLocks noChangeArrowheads="1"/>
          </p:cNvSpPr>
          <p:nvPr/>
        </p:nvSpPr>
        <p:spPr bwMode="auto">
          <a:xfrm>
            <a:off x="4506074" y="1604665"/>
            <a:ext cx="2257348" cy="461665"/>
          </a:xfrm>
          <a:prstGeom prst="rect">
            <a:avLst/>
          </a:prstGeom>
          <a:noFill/>
          <a:ln w="9525">
            <a:noFill/>
            <a:miter lim="800000"/>
            <a:headEnd/>
            <a:tailEnd/>
          </a:ln>
          <a:effectLst>
            <a:glow rad="63500">
              <a:schemeClr val="accent4">
                <a:satMod val="175000"/>
                <a:alpha val="40000"/>
              </a:schemeClr>
            </a:glow>
            <a:outerShdw dist="35921" dir="2700000" algn="ctr" rotWithShape="0">
              <a:schemeClr val="accent3"/>
            </a:outerShdw>
          </a:effectLst>
        </p:spPr>
        <p:txBody>
          <a:bodyPr wrap="none">
            <a:spAutoFit/>
          </a:bodyPr>
          <a:lstStyle/>
          <a:p>
            <a:pPr algn="ctr" eaLnBrk="0" hangingPunct="0">
              <a:defRPr/>
            </a:pPr>
            <a:r>
              <a:rPr lang="en-US" i="0" dirty="0">
                <a:latin typeface="+mn-lt"/>
                <a:cs typeface="+mn-cs"/>
              </a:rPr>
              <a:t>Essential Need</a:t>
            </a:r>
          </a:p>
        </p:txBody>
      </p:sp>
      <p:sp>
        <p:nvSpPr>
          <p:cNvPr id="301062" name="Text Box 6"/>
          <p:cNvSpPr txBox="1">
            <a:spLocks noChangeArrowheads="1"/>
          </p:cNvSpPr>
          <p:nvPr/>
        </p:nvSpPr>
        <p:spPr bwMode="auto">
          <a:xfrm>
            <a:off x="5253038" y="2295525"/>
            <a:ext cx="2533650" cy="460375"/>
          </a:xfrm>
          <a:prstGeom prst="rect">
            <a:avLst/>
          </a:prstGeom>
          <a:noFill/>
          <a:ln w="9525">
            <a:noFill/>
            <a:miter lim="800000"/>
            <a:headEnd/>
            <a:tailEnd/>
          </a:ln>
          <a:effectLst>
            <a:outerShdw dist="35921" dir="2700000" algn="ctr" rotWithShape="0">
              <a:schemeClr val="accent3"/>
            </a:outerShdw>
          </a:effectLst>
        </p:spPr>
        <p:txBody>
          <a:bodyPr wrap="none">
            <a:spAutoFit/>
          </a:bodyPr>
          <a:lstStyle/>
          <a:p>
            <a:pPr algn="ctr" eaLnBrk="0" hangingPunct="0">
              <a:defRPr/>
            </a:pPr>
            <a:r>
              <a:rPr lang="en-US" i="0" dirty="0">
                <a:latin typeface="+mn-lt"/>
                <a:cs typeface="+mn-cs"/>
              </a:rPr>
              <a:t>Compelling Case</a:t>
            </a:r>
          </a:p>
        </p:txBody>
      </p:sp>
      <p:sp>
        <p:nvSpPr>
          <p:cNvPr id="301064" name="Text Box 8"/>
          <p:cNvSpPr txBox="1">
            <a:spLocks noChangeArrowheads="1"/>
          </p:cNvSpPr>
          <p:nvPr/>
        </p:nvSpPr>
        <p:spPr bwMode="auto">
          <a:xfrm>
            <a:off x="5543550" y="3133725"/>
            <a:ext cx="3201988" cy="461963"/>
          </a:xfrm>
          <a:prstGeom prst="rect">
            <a:avLst/>
          </a:prstGeom>
          <a:noFill/>
          <a:ln w="9525">
            <a:noFill/>
            <a:miter lim="800000"/>
            <a:headEnd/>
            <a:tailEnd/>
          </a:ln>
          <a:effectLst>
            <a:outerShdw dist="35921" dir="2700000" algn="ctr" rotWithShape="0">
              <a:schemeClr val="accent3"/>
            </a:outerShdw>
          </a:effectLst>
        </p:spPr>
        <p:txBody>
          <a:bodyPr wrap="none">
            <a:spAutoFit/>
          </a:bodyPr>
          <a:lstStyle/>
          <a:p>
            <a:pPr algn="ctr" eaLnBrk="0" hangingPunct="0">
              <a:defRPr/>
            </a:pPr>
            <a:r>
              <a:rPr lang="en-US" i="0" dirty="0">
                <a:latin typeface="+mn-lt"/>
                <a:cs typeface="+mn-cs"/>
              </a:rPr>
              <a:t>Influential Leadership</a:t>
            </a:r>
          </a:p>
        </p:txBody>
      </p:sp>
      <p:sp>
        <p:nvSpPr>
          <p:cNvPr id="301066" name="Text Box 10"/>
          <p:cNvSpPr txBox="1">
            <a:spLocks noChangeArrowheads="1"/>
          </p:cNvSpPr>
          <p:nvPr/>
        </p:nvSpPr>
        <p:spPr bwMode="auto">
          <a:xfrm>
            <a:off x="5559425" y="3895725"/>
            <a:ext cx="2898775" cy="461963"/>
          </a:xfrm>
          <a:prstGeom prst="rect">
            <a:avLst/>
          </a:prstGeom>
          <a:noFill/>
          <a:ln w="9525">
            <a:noFill/>
            <a:miter lim="800000"/>
            <a:headEnd/>
            <a:tailEnd/>
          </a:ln>
          <a:effectLst>
            <a:outerShdw dist="35921" dir="2700000" algn="ctr" rotWithShape="0">
              <a:schemeClr val="accent3"/>
            </a:outerShdw>
          </a:effectLst>
        </p:spPr>
        <p:txBody>
          <a:bodyPr wrap="none">
            <a:spAutoFit/>
          </a:bodyPr>
          <a:lstStyle/>
          <a:p>
            <a:pPr algn="ctr" eaLnBrk="0" hangingPunct="0">
              <a:defRPr/>
            </a:pPr>
            <a:r>
              <a:rPr lang="en-US" i="0" dirty="0">
                <a:latin typeface="+mn-lt"/>
                <a:cs typeface="+mn-cs"/>
              </a:rPr>
              <a:t>Sufficient Prospects</a:t>
            </a:r>
          </a:p>
        </p:txBody>
      </p:sp>
      <p:sp>
        <p:nvSpPr>
          <p:cNvPr id="301068" name="Text Box 12"/>
          <p:cNvSpPr txBox="1">
            <a:spLocks noChangeArrowheads="1"/>
          </p:cNvSpPr>
          <p:nvPr/>
        </p:nvSpPr>
        <p:spPr bwMode="auto">
          <a:xfrm>
            <a:off x="5257800" y="4786313"/>
            <a:ext cx="2633663" cy="461962"/>
          </a:xfrm>
          <a:prstGeom prst="rect">
            <a:avLst/>
          </a:prstGeom>
          <a:noFill/>
          <a:ln w="9525">
            <a:noFill/>
            <a:miter lim="800000"/>
            <a:headEnd/>
            <a:tailEnd/>
          </a:ln>
          <a:effectLst>
            <a:outerShdw dist="35921" dir="2700000" algn="ctr" rotWithShape="0">
              <a:schemeClr val="accent3"/>
            </a:outerShdw>
          </a:effectLst>
        </p:spPr>
        <p:txBody>
          <a:bodyPr wrap="none">
            <a:spAutoFit/>
          </a:bodyPr>
          <a:lstStyle/>
          <a:p>
            <a:pPr algn="ctr" eaLnBrk="0" hangingPunct="0">
              <a:defRPr/>
            </a:pPr>
            <a:r>
              <a:rPr lang="en-US" i="0" dirty="0">
                <a:latin typeface="+mn-lt"/>
                <a:cs typeface="+mn-cs"/>
              </a:rPr>
              <a:t>Plan of Campaign</a:t>
            </a:r>
          </a:p>
        </p:txBody>
      </p:sp>
      <p:sp>
        <p:nvSpPr>
          <p:cNvPr id="301070" name="Text Box 14"/>
          <p:cNvSpPr txBox="1">
            <a:spLocks noChangeArrowheads="1"/>
          </p:cNvSpPr>
          <p:nvPr/>
        </p:nvSpPr>
        <p:spPr bwMode="auto">
          <a:xfrm>
            <a:off x="4648200" y="5500688"/>
            <a:ext cx="2844800" cy="461962"/>
          </a:xfrm>
          <a:prstGeom prst="rect">
            <a:avLst/>
          </a:prstGeom>
          <a:noFill/>
          <a:ln w="9525">
            <a:noFill/>
            <a:miter lim="800000"/>
            <a:headEnd/>
            <a:tailEnd/>
          </a:ln>
          <a:effectLst>
            <a:outerShdw dist="35921" dir="2700000" algn="ctr" rotWithShape="0">
              <a:schemeClr val="accent3"/>
            </a:outerShdw>
          </a:effectLst>
        </p:spPr>
        <p:txBody>
          <a:bodyPr wrap="none">
            <a:spAutoFit/>
          </a:bodyPr>
          <a:lstStyle/>
          <a:p>
            <a:pPr algn="ctr" eaLnBrk="0" hangingPunct="0">
              <a:defRPr/>
            </a:pPr>
            <a:r>
              <a:rPr lang="en-US" i="0" dirty="0">
                <a:latin typeface="+mn-lt"/>
                <a:cs typeface="+mn-cs"/>
              </a:rPr>
              <a:t>Sound Management</a:t>
            </a:r>
          </a:p>
        </p:txBody>
      </p:sp>
      <p:sp>
        <p:nvSpPr>
          <p:cNvPr id="39" name="Rectangle 38"/>
          <p:cNvSpPr/>
          <p:nvPr/>
        </p:nvSpPr>
        <p:spPr>
          <a:xfrm>
            <a:off x="4155013" y="1371600"/>
            <a:ext cx="569387" cy="923330"/>
          </a:xfrm>
          <a:prstGeom prst="rect">
            <a:avLst/>
          </a:prstGeom>
          <a:noFill/>
        </p:spPr>
        <p:txBody>
          <a:bodyPr wrap="none">
            <a:spAutoFit/>
          </a:bodyPr>
          <a:lstStyle/>
          <a:p>
            <a:pPr algn="ctr">
              <a:defRPr/>
            </a:pPr>
            <a:r>
              <a:rPr lang="en-US" sz="5400" b="1" i="0" dirty="0">
                <a:ln w="31550" cmpd="sng">
                  <a:solidFill>
                    <a:srgbClr val="78A22F"/>
                  </a:solidFill>
                  <a:prstDash val="solid"/>
                </a:ln>
                <a:solidFill>
                  <a:srgbClr val="FFFFFF"/>
                </a:solidFill>
                <a:effectLst>
                  <a:outerShdw blurRad="50800" dist="40000" dir="5400000" algn="tl" rotWithShape="0">
                    <a:srgbClr val="000000">
                      <a:shade val="5000"/>
                      <a:satMod val="120000"/>
                      <a:alpha val="33000"/>
                    </a:srgbClr>
                  </a:outerShdw>
                </a:effectLst>
                <a:cs typeface="+mn-cs"/>
              </a:rPr>
              <a:t>1</a:t>
            </a:r>
          </a:p>
        </p:txBody>
      </p:sp>
      <p:sp>
        <p:nvSpPr>
          <p:cNvPr id="40" name="Rectangle 39"/>
          <p:cNvSpPr/>
          <p:nvPr/>
        </p:nvSpPr>
        <p:spPr>
          <a:xfrm>
            <a:off x="4764613" y="2057400"/>
            <a:ext cx="569387" cy="923330"/>
          </a:xfrm>
          <a:prstGeom prst="rect">
            <a:avLst/>
          </a:prstGeom>
          <a:noFill/>
        </p:spPr>
        <p:txBody>
          <a:bodyPr wrap="none">
            <a:spAutoFit/>
          </a:bodyPr>
          <a:lstStyle/>
          <a:p>
            <a:pPr algn="ctr">
              <a:defRPr/>
            </a:pPr>
            <a:r>
              <a:rPr lang="en-US" sz="5400" b="1" i="0" dirty="0">
                <a:ln w="31550" cmpd="sng">
                  <a:solidFill>
                    <a:srgbClr val="E9AD10"/>
                  </a:solidFill>
                  <a:prstDash val="solid"/>
                </a:ln>
                <a:solidFill>
                  <a:srgbClr val="FFFFFF"/>
                </a:solidFill>
                <a:effectLst>
                  <a:outerShdw blurRad="50800" dist="40000" dir="5400000" algn="tl" rotWithShape="0">
                    <a:srgbClr val="000000">
                      <a:shade val="5000"/>
                      <a:satMod val="120000"/>
                      <a:alpha val="33000"/>
                    </a:srgbClr>
                  </a:outerShdw>
                </a:effectLst>
                <a:cs typeface="+mn-cs"/>
              </a:rPr>
              <a:t>2</a:t>
            </a:r>
          </a:p>
        </p:txBody>
      </p:sp>
      <p:sp>
        <p:nvSpPr>
          <p:cNvPr id="41" name="Rectangle 40"/>
          <p:cNvSpPr/>
          <p:nvPr/>
        </p:nvSpPr>
        <p:spPr>
          <a:xfrm>
            <a:off x="5105400" y="2895600"/>
            <a:ext cx="569387" cy="923330"/>
          </a:xfrm>
          <a:prstGeom prst="rect">
            <a:avLst/>
          </a:prstGeom>
          <a:noFill/>
        </p:spPr>
        <p:txBody>
          <a:bodyPr wrap="none">
            <a:spAutoFit/>
          </a:bodyPr>
          <a:lstStyle/>
          <a:p>
            <a:pPr algn="ctr">
              <a:defRPr/>
            </a:pPr>
            <a:r>
              <a:rPr lang="en-US" sz="5400" b="1" i="0" dirty="0">
                <a:ln w="31550" cmpd="sng">
                  <a:solidFill>
                    <a:srgbClr val="7C0A28"/>
                  </a:solidFill>
                  <a:prstDash val="solid"/>
                </a:ln>
                <a:solidFill>
                  <a:srgbClr val="FFFFFF"/>
                </a:solidFill>
                <a:effectLst>
                  <a:outerShdw blurRad="50800" dist="40000" dir="5400000" algn="tl" rotWithShape="0">
                    <a:srgbClr val="000000">
                      <a:shade val="5000"/>
                      <a:satMod val="120000"/>
                      <a:alpha val="33000"/>
                    </a:srgbClr>
                  </a:outerShdw>
                </a:effectLst>
                <a:cs typeface="+mn-cs"/>
              </a:rPr>
              <a:t>3</a:t>
            </a:r>
          </a:p>
        </p:txBody>
      </p:sp>
      <p:sp>
        <p:nvSpPr>
          <p:cNvPr id="42" name="Rectangle 41"/>
          <p:cNvSpPr/>
          <p:nvPr/>
        </p:nvSpPr>
        <p:spPr>
          <a:xfrm>
            <a:off x="4953000" y="3666530"/>
            <a:ext cx="914400" cy="938719"/>
          </a:xfrm>
          <a:prstGeom prst="rect">
            <a:avLst/>
          </a:prstGeom>
          <a:noFill/>
          <a:ln>
            <a:noFill/>
          </a:ln>
        </p:spPr>
        <p:txBody>
          <a:bodyPr>
            <a:spAutoFit/>
          </a:bodyPr>
          <a:lstStyle/>
          <a:p>
            <a:pPr algn="ctr">
              <a:defRPr/>
            </a:pPr>
            <a:r>
              <a:rPr lang="en-US" sz="5500" i="0" dirty="0">
                <a:ln w="31550" cmpd="sng">
                  <a:solidFill>
                    <a:srgbClr val="2E467D"/>
                  </a:solidFill>
                  <a:prstDash val="solid"/>
                </a:ln>
                <a:solidFill>
                  <a:srgbClr val="FFFFFF"/>
                </a:solidFill>
                <a:effectLst>
                  <a:outerShdw blurRad="50800" dist="40000" dir="5400000" algn="tl" rotWithShape="0">
                    <a:srgbClr val="000000">
                      <a:shade val="5000"/>
                      <a:satMod val="120000"/>
                      <a:alpha val="33000"/>
                    </a:srgbClr>
                  </a:outerShdw>
                </a:effectLst>
                <a:cs typeface="+mn-cs"/>
              </a:rPr>
              <a:t>4</a:t>
            </a:r>
          </a:p>
        </p:txBody>
      </p:sp>
      <p:sp>
        <p:nvSpPr>
          <p:cNvPr id="43" name="Rectangle 42"/>
          <p:cNvSpPr/>
          <p:nvPr/>
        </p:nvSpPr>
        <p:spPr>
          <a:xfrm>
            <a:off x="4786312" y="4495800"/>
            <a:ext cx="569387" cy="923330"/>
          </a:xfrm>
          <a:prstGeom prst="rect">
            <a:avLst/>
          </a:prstGeom>
          <a:noFill/>
        </p:spPr>
        <p:txBody>
          <a:bodyPr wrap="none">
            <a:spAutoFit/>
          </a:bodyPr>
          <a:lstStyle/>
          <a:p>
            <a:pPr algn="ctr">
              <a:defRPr/>
            </a:pPr>
            <a:r>
              <a:rPr lang="en-US" sz="5400" i="0" dirty="0">
                <a:ln w="31550" cmpd="sng">
                  <a:solidFill>
                    <a:srgbClr val="F3800D"/>
                  </a:solidFill>
                  <a:prstDash val="solid"/>
                </a:ln>
                <a:solidFill>
                  <a:srgbClr val="FFFFFF"/>
                </a:solidFill>
                <a:effectLst>
                  <a:outerShdw blurRad="50800" dist="40000" dir="5400000" algn="tl" rotWithShape="0">
                    <a:srgbClr val="000000">
                      <a:shade val="5000"/>
                      <a:satMod val="120000"/>
                      <a:alpha val="33000"/>
                    </a:srgbClr>
                  </a:outerShdw>
                </a:effectLst>
                <a:cs typeface="+mn-cs"/>
              </a:rPr>
              <a:t>5</a:t>
            </a:r>
          </a:p>
        </p:txBody>
      </p:sp>
      <p:sp>
        <p:nvSpPr>
          <p:cNvPr id="44" name="Rectangle 43"/>
          <p:cNvSpPr/>
          <p:nvPr/>
        </p:nvSpPr>
        <p:spPr>
          <a:xfrm>
            <a:off x="4155013" y="5181600"/>
            <a:ext cx="569387" cy="923330"/>
          </a:xfrm>
          <a:prstGeom prst="rect">
            <a:avLst/>
          </a:prstGeom>
          <a:noFill/>
        </p:spPr>
        <p:txBody>
          <a:bodyPr wrap="none">
            <a:spAutoFit/>
          </a:bodyPr>
          <a:lstStyle/>
          <a:p>
            <a:pPr algn="ctr">
              <a:defRPr/>
            </a:pPr>
            <a:r>
              <a:rPr lang="en-US" sz="5400" i="0" dirty="0">
                <a:ln w="31550" cmpd="sng">
                  <a:solidFill>
                    <a:srgbClr val="7030A0"/>
                  </a:solidFill>
                  <a:prstDash val="solid"/>
                </a:ln>
                <a:solidFill>
                  <a:srgbClr val="FFFFFF"/>
                </a:solidFill>
                <a:effectLst>
                  <a:outerShdw blurRad="50800" dist="40000" dir="5400000" algn="tl" rotWithShape="0">
                    <a:srgbClr val="000000">
                      <a:shade val="5000"/>
                      <a:satMod val="120000"/>
                      <a:alpha val="33000"/>
                    </a:srgbClr>
                  </a:outerShdw>
                </a:effectLst>
                <a:cs typeface="+mn-cs"/>
              </a:rPr>
              <a:t>6</a:t>
            </a:r>
          </a:p>
        </p:txBody>
      </p:sp>
      <p:pic>
        <p:nvPicPr>
          <p:cNvPr id="120849" name="Content Placeholder 5" descr="direction sign.jpg"/>
          <p:cNvPicPr>
            <a:picLocks noChangeAspect="1" noChangeArrowheads="1"/>
          </p:cNvPicPr>
          <p:nvPr/>
        </p:nvPicPr>
        <p:blipFill>
          <a:blip r:embed="rId3"/>
          <a:srcRect/>
          <a:stretch>
            <a:fillRect/>
          </a:stretch>
        </p:blipFill>
        <p:spPr bwMode="auto">
          <a:xfrm>
            <a:off x="685800" y="2209800"/>
            <a:ext cx="2147888" cy="6172200"/>
          </a:xfrm>
          <a:prstGeom prst="rect">
            <a:avLst/>
          </a:prstGeom>
          <a:noFill/>
          <a:ln w="9525">
            <a:noFill/>
            <a:miter lim="800000"/>
            <a:headEnd/>
            <a:tailEnd/>
          </a:ln>
        </p:spPr>
      </p:pic>
    </p:spTree>
    <p:extLst>
      <p:ext uri="{BB962C8B-B14F-4D97-AF65-F5344CB8AC3E}">
        <p14:creationId xmlns:p14="http://schemas.microsoft.com/office/powerpoint/2010/main" val="231517782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14DABEA-4D07-4F5A-8CF9-C62060BAD5C9}"/>
              </a:ext>
            </a:extLst>
          </p:cNvPr>
          <p:cNvSpPr/>
          <p:nvPr/>
        </p:nvSpPr>
        <p:spPr>
          <a:xfrm>
            <a:off x="21021" y="368580"/>
            <a:ext cx="9144000" cy="679508"/>
          </a:xfrm>
          <a:prstGeom prst="rect">
            <a:avLst/>
          </a:prstGeom>
          <a:solidFill>
            <a:srgbClr val="5455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450"/>
              </a:spcAft>
              <a:defRPr/>
            </a:pPr>
            <a:r>
              <a:rPr lang="en-US" sz="3600" b="1" i="0" dirty="0">
                <a:solidFill>
                  <a:prstClr val="white"/>
                </a:solidFill>
                <a:latin typeface="Century Gothic" panose="020B0502020202020204" pitchFamily="34" charset="0"/>
              </a:rPr>
              <a:t>| Essential Need |</a:t>
            </a:r>
          </a:p>
        </p:txBody>
      </p:sp>
      <p:sp>
        <p:nvSpPr>
          <p:cNvPr id="11" name="Rectangle 10">
            <a:extLst>
              <a:ext uri="{FF2B5EF4-FFF2-40B4-BE49-F238E27FC236}">
                <a16:creationId xmlns:a16="http://schemas.microsoft.com/office/drawing/2014/main" id="{CE95D4C2-66DF-43E7-9E64-1D3E8A9F069B}"/>
              </a:ext>
            </a:extLst>
          </p:cNvPr>
          <p:cNvSpPr/>
          <p:nvPr/>
        </p:nvSpPr>
        <p:spPr>
          <a:xfrm>
            <a:off x="0" y="5797809"/>
            <a:ext cx="1917441" cy="202941"/>
          </a:xfrm>
          <a:prstGeom prst="rect">
            <a:avLst/>
          </a:prstGeom>
          <a:solidFill>
            <a:srgbClr val="529C43"/>
          </a:solidFill>
          <a:ln>
            <a:solidFill>
              <a:srgbClr val="529C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i="0">
              <a:solidFill>
                <a:prstClr val="white"/>
              </a:solidFill>
              <a:latin typeface="Calibri"/>
            </a:endParaRPr>
          </a:p>
        </p:txBody>
      </p:sp>
      <p:sp>
        <p:nvSpPr>
          <p:cNvPr id="12" name="Rectangle 11">
            <a:extLst>
              <a:ext uri="{FF2B5EF4-FFF2-40B4-BE49-F238E27FC236}">
                <a16:creationId xmlns:a16="http://schemas.microsoft.com/office/drawing/2014/main" id="{47D50AE8-BFA8-4915-A213-C262728AE633}"/>
              </a:ext>
            </a:extLst>
          </p:cNvPr>
          <p:cNvSpPr/>
          <p:nvPr/>
        </p:nvSpPr>
        <p:spPr>
          <a:xfrm>
            <a:off x="1917441" y="5797809"/>
            <a:ext cx="2542366" cy="202941"/>
          </a:xfrm>
          <a:prstGeom prst="rect">
            <a:avLst/>
          </a:prstGeom>
          <a:solidFill>
            <a:srgbClr val="E37524"/>
          </a:solidFill>
          <a:ln>
            <a:solidFill>
              <a:srgbClr val="E37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i="0">
              <a:solidFill>
                <a:prstClr val="white"/>
              </a:solidFill>
              <a:latin typeface="Calibri"/>
            </a:endParaRPr>
          </a:p>
        </p:txBody>
      </p:sp>
      <p:sp>
        <p:nvSpPr>
          <p:cNvPr id="13" name="Rectangle 12">
            <a:extLst>
              <a:ext uri="{FF2B5EF4-FFF2-40B4-BE49-F238E27FC236}">
                <a16:creationId xmlns:a16="http://schemas.microsoft.com/office/drawing/2014/main" id="{94EC92D5-E6FD-49F1-99D0-79EE57BA717D}"/>
              </a:ext>
            </a:extLst>
          </p:cNvPr>
          <p:cNvSpPr/>
          <p:nvPr/>
        </p:nvSpPr>
        <p:spPr>
          <a:xfrm>
            <a:off x="4459806" y="5797809"/>
            <a:ext cx="2766752" cy="202941"/>
          </a:xfrm>
          <a:prstGeom prst="rect">
            <a:avLst/>
          </a:prstGeom>
          <a:solidFill>
            <a:srgbClr val="204899"/>
          </a:solidFill>
          <a:ln>
            <a:solidFill>
              <a:srgbClr val="2048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i="0">
              <a:solidFill>
                <a:prstClr val="white"/>
              </a:solidFill>
              <a:latin typeface="Calibri"/>
            </a:endParaRPr>
          </a:p>
        </p:txBody>
      </p:sp>
      <p:sp>
        <p:nvSpPr>
          <p:cNvPr id="14" name="Rectangle 13">
            <a:extLst>
              <a:ext uri="{FF2B5EF4-FFF2-40B4-BE49-F238E27FC236}">
                <a16:creationId xmlns:a16="http://schemas.microsoft.com/office/drawing/2014/main" id="{F73CE141-2F34-4CF9-959E-88AAE2996433}"/>
              </a:ext>
            </a:extLst>
          </p:cNvPr>
          <p:cNvSpPr/>
          <p:nvPr/>
        </p:nvSpPr>
        <p:spPr>
          <a:xfrm>
            <a:off x="7226559" y="5797809"/>
            <a:ext cx="1917441" cy="202941"/>
          </a:xfrm>
          <a:prstGeom prst="rect">
            <a:avLst/>
          </a:prstGeom>
          <a:solidFill>
            <a:srgbClr val="DEC123"/>
          </a:solidFill>
          <a:ln>
            <a:solidFill>
              <a:srgbClr val="DEC1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i="0">
              <a:solidFill>
                <a:prstClr val="white"/>
              </a:solidFill>
              <a:latin typeface="Calibri"/>
            </a:endParaRPr>
          </a:p>
        </p:txBody>
      </p:sp>
      <p:sp>
        <p:nvSpPr>
          <p:cNvPr id="4" name="TextBox 3">
            <a:extLst>
              <a:ext uri="{FF2B5EF4-FFF2-40B4-BE49-F238E27FC236}">
                <a16:creationId xmlns:a16="http://schemas.microsoft.com/office/drawing/2014/main" id="{934905D5-0FE7-8A7D-0DFB-F41788A19C80}"/>
              </a:ext>
            </a:extLst>
          </p:cNvPr>
          <p:cNvSpPr txBox="1"/>
          <p:nvPr/>
        </p:nvSpPr>
        <p:spPr>
          <a:xfrm>
            <a:off x="1917441" y="1905000"/>
            <a:ext cx="5998779" cy="1938992"/>
          </a:xfrm>
          <a:prstGeom prst="rect">
            <a:avLst/>
          </a:prstGeom>
          <a:noFill/>
        </p:spPr>
        <p:txBody>
          <a:bodyPr wrap="square" rtlCol="0">
            <a:spAutoFit/>
          </a:bodyPr>
          <a:lstStyle/>
          <a:p>
            <a:pPr marL="457200" indent="-457200">
              <a:buAutoNum type="arabicPeriod"/>
            </a:pPr>
            <a:r>
              <a:rPr lang="en-US" i="0" dirty="0"/>
              <a:t>Can the Museum Operate without “it”?</a:t>
            </a:r>
          </a:p>
          <a:p>
            <a:pPr marL="457200" indent="-457200">
              <a:buAutoNum type="arabicPeriod"/>
            </a:pPr>
            <a:r>
              <a:rPr lang="en-US" i="0" dirty="0"/>
              <a:t>Why is “it” Essential?</a:t>
            </a:r>
          </a:p>
          <a:p>
            <a:pPr marL="457200" indent="-457200">
              <a:buAutoNum type="arabicPeriod"/>
            </a:pPr>
            <a:r>
              <a:rPr lang="en-US" i="0" dirty="0"/>
              <a:t>How was “It” Determined?</a:t>
            </a:r>
          </a:p>
          <a:p>
            <a:pPr marL="457200" indent="-457200">
              <a:buAutoNum type="arabicPeriod"/>
            </a:pPr>
            <a:r>
              <a:rPr lang="en-US" i="0" dirty="0"/>
              <a:t>What is the ROI?</a:t>
            </a:r>
          </a:p>
          <a:p>
            <a:pPr marL="457200" indent="-457200">
              <a:buAutoNum type="arabicPeriod"/>
            </a:pPr>
            <a:r>
              <a:rPr lang="en-US" i="0" dirty="0"/>
              <a:t>How will “It” be Sustained?</a:t>
            </a:r>
          </a:p>
        </p:txBody>
      </p:sp>
    </p:spTree>
    <p:extLst>
      <p:ext uri="{BB962C8B-B14F-4D97-AF65-F5344CB8AC3E}">
        <p14:creationId xmlns:p14="http://schemas.microsoft.com/office/powerpoint/2010/main" val="881475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14DABEA-4D07-4F5A-8CF9-C62060BAD5C9}"/>
              </a:ext>
            </a:extLst>
          </p:cNvPr>
          <p:cNvSpPr/>
          <p:nvPr/>
        </p:nvSpPr>
        <p:spPr>
          <a:xfrm>
            <a:off x="21021" y="368580"/>
            <a:ext cx="9144000" cy="679508"/>
          </a:xfrm>
          <a:prstGeom prst="rect">
            <a:avLst/>
          </a:prstGeom>
          <a:solidFill>
            <a:srgbClr val="5455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450"/>
              </a:spcAft>
              <a:defRPr/>
            </a:pPr>
            <a:r>
              <a:rPr lang="en-US" sz="3600" b="1" i="0" dirty="0">
                <a:solidFill>
                  <a:prstClr val="white"/>
                </a:solidFill>
                <a:latin typeface="Century Gothic" panose="020B0502020202020204" pitchFamily="34" charset="0"/>
              </a:rPr>
              <a:t>| Compelling Case |</a:t>
            </a:r>
          </a:p>
        </p:txBody>
      </p:sp>
      <p:sp>
        <p:nvSpPr>
          <p:cNvPr id="11" name="Rectangle 10">
            <a:extLst>
              <a:ext uri="{FF2B5EF4-FFF2-40B4-BE49-F238E27FC236}">
                <a16:creationId xmlns:a16="http://schemas.microsoft.com/office/drawing/2014/main" id="{CE95D4C2-66DF-43E7-9E64-1D3E8A9F069B}"/>
              </a:ext>
            </a:extLst>
          </p:cNvPr>
          <p:cNvSpPr/>
          <p:nvPr/>
        </p:nvSpPr>
        <p:spPr>
          <a:xfrm>
            <a:off x="0" y="5797809"/>
            <a:ext cx="1917441" cy="202941"/>
          </a:xfrm>
          <a:prstGeom prst="rect">
            <a:avLst/>
          </a:prstGeom>
          <a:solidFill>
            <a:srgbClr val="529C43"/>
          </a:solidFill>
          <a:ln>
            <a:solidFill>
              <a:srgbClr val="529C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i="0">
              <a:solidFill>
                <a:prstClr val="white"/>
              </a:solidFill>
              <a:latin typeface="Calibri"/>
            </a:endParaRPr>
          </a:p>
        </p:txBody>
      </p:sp>
      <p:sp>
        <p:nvSpPr>
          <p:cNvPr id="12" name="Rectangle 11">
            <a:extLst>
              <a:ext uri="{FF2B5EF4-FFF2-40B4-BE49-F238E27FC236}">
                <a16:creationId xmlns:a16="http://schemas.microsoft.com/office/drawing/2014/main" id="{47D50AE8-BFA8-4915-A213-C262728AE633}"/>
              </a:ext>
            </a:extLst>
          </p:cNvPr>
          <p:cNvSpPr/>
          <p:nvPr/>
        </p:nvSpPr>
        <p:spPr>
          <a:xfrm>
            <a:off x="1917441" y="5797809"/>
            <a:ext cx="2542366" cy="202941"/>
          </a:xfrm>
          <a:prstGeom prst="rect">
            <a:avLst/>
          </a:prstGeom>
          <a:solidFill>
            <a:srgbClr val="E37524"/>
          </a:solidFill>
          <a:ln>
            <a:solidFill>
              <a:srgbClr val="E37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i="0">
              <a:solidFill>
                <a:prstClr val="white"/>
              </a:solidFill>
              <a:latin typeface="Calibri"/>
            </a:endParaRPr>
          </a:p>
        </p:txBody>
      </p:sp>
      <p:sp>
        <p:nvSpPr>
          <p:cNvPr id="13" name="Rectangle 12">
            <a:extLst>
              <a:ext uri="{FF2B5EF4-FFF2-40B4-BE49-F238E27FC236}">
                <a16:creationId xmlns:a16="http://schemas.microsoft.com/office/drawing/2014/main" id="{94EC92D5-E6FD-49F1-99D0-79EE57BA717D}"/>
              </a:ext>
            </a:extLst>
          </p:cNvPr>
          <p:cNvSpPr/>
          <p:nvPr/>
        </p:nvSpPr>
        <p:spPr>
          <a:xfrm>
            <a:off x="4459806" y="5797809"/>
            <a:ext cx="2766752" cy="202941"/>
          </a:xfrm>
          <a:prstGeom prst="rect">
            <a:avLst/>
          </a:prstGeom>
          <a:solidFill>
            <a:srgbClr val="204899"/>
          </a:solidFill>
          <a:ln>
            <a:solidFill>
              <a:srgbClr val="2048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i="0">
              <a:solidFill>
                <a:prstClr val="white"/>
              </a:solidFill>
              <a:latin typeface="Calibri"/>
            </a:endParaRPr>
          </a:p>
        </p:txBody>
      </p:sp>
      <p:sp>
        <p:nvSpPr>
          <p:cNvPr id="14" name="Rectangle 13">
            <a:extLst>
              <a:ext uri="{FF2B5EF4-FFF2-40B4-BE49-F238E27FC236}">
                <a16:creationId xmlns:a16="http://schemas.microsoft.com/office/drawing/2014/main" id="{F73CE141-2F34-4CF9-959E-88AAE2996433}"/>
              </a:ext>
            </a:extLst>
          </p:cNvPr>
          <p:cNvSpPr/>
          <p:nvPr/>
        </p:nvSpPr>
        <p:spPr>
          <a:xfrm>
            <a:off x="7226559" y="5797809"/>
            <a:ext cx="1917441" cy="202941"/>
          </a:xfrm>
          <a:prstGeom prst="rect">
            <a:avLst/>
          </a:prstGeom>
          <a:solidFill>
            <a:srgbClr val="DEC123"/>
          </a:solidFill>
          <a:ln>
            <a:solidFill>
              <a:srgbClr val="DEC1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i="0">
              <a:solidFill>
                <a:prstClr val="white"/>
              </a:solidFill>
              <a:latin typeface="Calibri"/>
            </a:endParaRPr>
          </a:p>
        </p:txBody>
      </p:sp>
      <p:sp>
        <p:nvSpPr>
          <p:cNvPr id="4" name="TextBox 3">
            <a:extLst>
              <a:ext uri="{FF2B5EF4-FFF2-40B4-BE49-F238E27FC236}">
                <a16:creationId xmlns:a16="http://schemas.microsoft.com/office/drawing/2014/main" id="{934905D5-0FE7-8A7D-0DFB-F41788A19C80}"/>
              </a:ext>
            </a:extLst>
          </p:cNvPr>
          <p:cNvSpPr txBox="1"/>
          <p:nvPr/>
        </p:nvSpPr>
        <p:spPr>
          <a:xfrm>
            <a:off x="1593631" y="1676400"/>
            <a:ext cx="5998779" cy="3046988"/>
          </a:xfrm>
          <a:prstGeom prst="rect">
            <a:avLst/>
          </a:prstGeom>
          <a:noFill/>
        </p:spPr>
        <p:txBody>
          <a:bodyPr wrap="square" rtlCol="0">
            <a:spAutoFit/>
          </a:bodyPr>
          <a:lstStyle/>
          <a:p>
            <a:pPr marL="457200" indent="-457200">
              <a:buAutoNum type="arabicPeriod"/>
            </a:pPr>
            <a:r>
              <a:rPr lang="en-US" i="0" dirty="0"/>
              <a:t>Not We Want – Not What We Need </a:t>
            </a:r>
            <a:r>
              <a:rPr lang="en-US" i="0" dirty="0" err="1"/>
              <a:t>etc</a:t>
            </a:r>
            <a:r>
              <a:rPr lang="en-US" i="0" dirty="0"/>
              <a:t>… “Charity Mindset”</a:t>
            </a:r>
          </a:p>
          <a:p>
            <a:pPr marL="457200" indent="-457200">
              <a:buAutoNum type="arabicPeriod"/>
            </a:pPr>
            <a:r>
              <a:rPr lang="en-US" i="0" dirty="0"/>
              <a:t>Focus on Outcomes.</a:t>
            </a:r>
          </a:p>
          <a:p>
            <a:pPr marL="457200" indent="-457200">
              <a:buAutoNum type="arabicPeriod"/>
            </a:pPr>
            <a:r>
              <a:rPr lang="en-US" i="0" dirty="0"/>
              <a:t>Investors Vs Donors</a:t>
            </a:r>
          </a:p>
          <a:p>
            <a:pPr marL="457200" indent="-457200">
              <a:buAutoNum type="arabicPeriod"/>
            </a:pPr>
            <a:r>
              <a:rPr lang="en-US" i="0" dirty="0"/>
              <a:t>Emotional and Practical</a:t>
            </a:r>
          </a:p>
          <a:p>
            <a:pPr marL="914400" lvl="1" indent="-457200">
              <a:buFont typeface="Arial" panose="020B0604020202020204" pitchFamily="34" charset="0"/>
              <a:buChar char="•"/>
            </a:pPr>
            <a:r>
              <a:rPr lang="en-US" i="0" dirty="0"/>
              <a:t>Tell Stories</a:t>
            </a:r>
          </a:p>
          <a:p>
            <a:pPr marL="914400" lvl="1" indent="-457200">
              <a:buFont typeface="Arial" panose="020B0604020202020204" pitchFamily="34" charset="0"/>
              <a:buChar char="•"/>
            </a:pPr>
            <a:r>
              <a:rPr lang="en-US" i="0" dirty="0"/>
              <a:t>Describe Impact</a:t>
            </a:r>
          </a:p>
          <a:p>
            <a:pPr marL="457200" indent="-457200">
              <a:buFont typeface="+mj-lt"/>
              <a:buAutoNum type="arabicPeriod"/>
            </a:pPr>
            <a:r>
              <a:rPr lang="en-US" i="0" dirty="0"/>
              <a:t>Multiple Mediums</a:t>
            </a:r>
          </a:p>
        </p:txBody>
      </p:sp>
    </p:spTree>
    <p:extLst>
      <p:ext uri="{BB962C8B-B14F-4D97-AF65-F5344CB8AC3E}">
        <p14:creationId xmlns:p14="http://schemas.microsoft.com/office/powerpoint/2010/main" val="711419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7" name="Picture 8" descr="business people sillhouete.jpg"/>
          <p:cNvPicPr>
            <a:picLocks noChangeAspect="1"/>
          </p:cNvPicPr>
          <p:nvPr/>
        </p:nvPicPr>
        <p:blipFill>
          <a:blip r:embed="rId3"/>
          <a:srcRect b="22430"/>
          <a:stretch>
            <a:fillRect/>
          </a:stretch>
        </p:blipFill>
        <p:spPr bwMode="auto">
          <a:xfrm>
            <a:off x="914400" y="2846388"/>
            <a:ext cx="7315200" cy="4011612"/>
          </a:xfrm>
          <a:prstGeom prst="rect">
            <a:avLst/>
          </a:prstGeom>
          <a:noFill/>
          <a:ln w="9525">
            <a:noFill/>
            <a:miter lim="800000"/>
            <a:headEnd/>
            <a:tailEnd/>
          </a:ln>
        </p:spPr>
      </p:pic>
      <p:sp>
        <p:nvSpPr>
          <p:cNvPr id="126978" name="TextBox 5"/>
          <p:cNvSpPr txBox="1">
            <a:spLocks noChangeArrowheads="1"/>
          </p:cNvSpPr>
          <p:nvPr/>
        </p:nvSpPr>
        <p:spPr bwMode="auto">
          <a:xfrm>
            <a:off x="1371600" y="1630363"/>
            <a:ext cx="6477000" cy="830997"/>
          </a:xfrm>
          <a:prstGeom prst="rect">
            <a:avLst/>
          </a:prstGeom>
          <a:noFill/>
          <a:ln w="9525">
            <a:noFill/>
            <a:miter lim="800000"/>
            <a:headEnd/>
            <a:tailEnd/>
          </a:ln>
        </p:spPr>
        <p:txBody>
          <a:bodyPr>
            <a:spAutoFit/>
          </a:bodyPr>
          <a:lstStyle/>
          <a:p>
            <a:pPr algn="ctr"/>
            <a:r>
              <a:rPr lang="en-US" sz="4800" i="0" dirty="0">
                <a:solidFill>
                  <a:srgbClr val="7C0A28"/>
                </a:solidFill>
                <a:latin typeface="Impact" pitchFamily="34" charset="0"/>
              </a:rPr>
              <a:t>Influential Leadership</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p:cNvSpPr>
            <a:spLocks noGrp="1" noChangeArrowheads="1"/>
          </p:cNvSpPr>
          <p:nvPr>
            <p:ph type="title" idx="4294967295"/>
          </p:nvPr>
        </p:nvSpPr>
        <p:spPr>
          <a:xfrm>
            <a:off x="1914525" y="350838"/>
            <a:ext cx="7188200" cy="549275"/>
          </a:xfrm>
        </p:spPr>
        <p:txBody>
          <a:bodyPr/>
          <a:lstStyle/>
          <a:p>
            <a:pPr eaLnBrk="1" hangingPunct="1"/>
            <a:r>
              <a:rPr lang="en-US">
                <a:latin typeface="Impact" pitchFamily="34" charset="0"/>
              </a:rPr>
              <a:t>Basic Principles</a:t>
            </a:r>
          </a:p>
        </p:txBody>
      </p:sp>
      <p:sp>
        <p:nvSpPr>
          <p:cNvPr id="6" name="TextBox 5"/>
          <p:cNvSpPr txBox="1"/>
          <p:nvPr/>
        </p:nvSpPr>
        <p:spPr>
          <a:xfrm>
            <a:off x="533400" y="1447800"/>
            <a:ext cx="3505200" cy="1200150"/>
          </a:xfrm>
          <a:prstGeom prst="rect">
            <a:avLst/>
          </a:prstGeom>
          <a:noFill/>
        </p:spPr>
        <p:txBody>
          <a:bodyPr>
            <a:spAutoFit/>
          </a:bodyPr>
          <a:lstStyle/>
          <a:p>
            <a:pPr algn="ctr">
              <a:defRPr/>
            </a:pPr>
            <a:r>
              <a:rPr lang="en-US" i="0" dirty="0">
                <a:solidFill>
                  <a:srgbClr val="00185C"/>
                </a:solidFill>
                <a:latin typeface="+mj-lt"/>
                <a:cs typeface="+mn-cs"/>
              </a:rPr>
              <a:t>Effective campaigns are volunteer-led and staff-managed</a:t>
            </a:r>
          </a:p>
        </p:txBody>
      </p:sp>
      <p:sp>
        <p:nvSpPr>
          <p:cNvPr id="7" name="TextBox 6"/>
          <p:cNvSpPr txBox="1"/>
          <p:nvPr/>
        </p:nvSpPr>
        <p:spPr>
          <a:xfrm>
            <a:off x="4343400" y="5570538"/>
            <a:ext cx="4495800" cy="830262"/>
          </a:xfrm>
          <a:prstGeom prst="rect">
            <a:avLst/>
          </a:prstGeom>
          <a:noFill/>
        </p:spPr>
        <p:txBody>
          <a:bodyPr>
            <a:spAutoFit/>
          </a:bodyPr>
          <a:lstStyle/>
          <a:p>
            <a:pPr algn="ctr">
              <a:defRPr/>
            </a:pPr>
            <a:r>
              <a:rPr lang="en-US" i="0" dirty="0">
                <a:solidFill>
                  <a:srgbClr val="00185C"/>
                </a:solidFill>
                <a:latin typeface="+mj-lt"/>
                <a:cs typeface="+mn-cs"/>
              </a:rPr>
              <a:t>Each volunteer solicits no more than 5 qualified prospects</a:t>
            </a:r>
          </a:p>
        </p:txBody>
      </p:sp>
      <p:pic>
        <p:nvPicPr>
          <p:cNvPr id="129028" name="Picture 7" descr="gold fish line.jpg"/>
          <p:cNvPicPr>
            <a:picLocks noChangeAspect="1"/>
          </p:cNvPicPr>
          <p:nvPr/>
        </p:nvPicPr>
        <p:blipFill>
          <a:blip r:embed="rId3"/>
          <a:srcRect/>
          <a:stretch>
            <a:fillRect/>
          </a:stretch>
        </p:blipFill>
        <p:spPr bwMode="auto">
          <a:xfrm>
            <a:off x="762000" y="2895600"/>
            <a:ext cx="7429500" cy="2476500"/>
          </a:xfrm>
          <a:prstGeom prst="rect">
            <a:avLst/>
          </a:prstGeom>
          <a:noFill/>
          <a:ln w="9525">
            <a:noFill/>
            <a:miter lim="800000"/>
            <a:headEnd/>
            <a:tailEnd/>
          </a:ln>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extBox 5"/>
          <p:cNvSpPr txBox="1">
            <a:spLocks noChangeArrowheads="1"/>
          </p:cNvSpPr>
          <p:nvPr/>
        </p:nvSpPr>
        <p:spPr bwMode="auto">
          <a:xfrm>
            <a:off x="1333500" y="228600"/>
            <a:ext cx="6477000" cy="523220"/>
          </a:xfrm>
          <a:prstGeom prst="rect">
            <a:avLst/>
          </a:prstGeom>
          <a:noFill/>
          <a:ln w="9525">
            <a:noFill/>
            <a:miter lim="800000"/>
            <a:headEnd/>
            <a:tailEnd/>
          </a:ln>
        </p:spPr>
        <p:txBody>
          <a:bodyPr>
            <a:spAutoFit/>
          </a:bodyPr>
          <a:lstStyle/>
          <a:p>
            <a:pPr algn="ctr"/>
            <a:r>
              <a:rPr lang="en-US" sz="2800" i="0" dirty="0">
                <a:solidFill>
                  <a:srgbClr val="7C0A28"/>
                </a:solidFill>
                <a:latin typeface="Impact" pitchFamily="34" charset="0"/>
              </a:rPr>
              <a:t>Sample Campaign Org Chart</a:t>
            </a:r>
          </a:p>
        </p:txBody>
      </p:sp>
      <p:graphicFrame>
        <p:nvGraphicFramePr>
          <p:cNvPr id="5" name="Diagram 4">
            <a:extLst>
              <a:ext uri="{FF2B5EF4-FFF2-40B4-BE49-F238E27FC236}">
                <a16:creationId xmlns:a16="http://schemas.microsoft.com/office/drawing/2014/main" id="{C686D436-BB15-C759-F13F-34407B13DA86}"/>
              </a:ext>
            </a:extLst>
          </p:cNvPr>
          <p:cNvGraphicFramePr/>
          <p:nvPr>
            <p:extLst>
              <p:ext uri="{D42A27DB-BD31-4B8C-83A1-F6EECF244321}">
                <p14:modId xmlns:p14="http://schemas.microsoft.com/office/powerpoint/2010/main" val="3160479031"/>
              </p:ext>
            </p:extLst>
          </p:nvPr>
        </p:nvGraphicFramePr>
        <p:xfrm>
          <a:off x="381000" y="1524000"/>
          <a:ext cx="83820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2647759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27008DA-8968-44D1-A742-0141E4CE2938}"/>
              </a:ext>
            </a:extLst>
          </p:cNvPr>
          <p:cNvSpPr txBox="1"/>
          <p:nvPr/>
        </p:nvSpPr>
        <p:spPr>
          <a:xfrm>
            <a:off x="1501726" y="1030839"/>
            <a:ext cx="6140548" cy="461665"/>
          </a:xfrm>
          <a:prstGeom prst="rect">
            <a:avLst/>
          </a:prstGeom>
          <a:noFill/>
        </p:spPr>
        <p:txBody>
          <a:bodyPr wrap="square" rtlCol="0">
            <a:spAutoFit/>
          </a:bodyPr>
          <a:lstStyle/>
          <a:p>
            <a:pPr algn="ctr"/>
            <a:r>
              <a:rPr lang="en-US" dirty="0"/>
              <a:t>Introductions</a:t>
            </a:r>
          </a:p>
        </p:txBody>
      </p:sp>
      <p:pic>
        <p:nvPicPr>
          <p:cNvPr id="1026" name="Picture 2" descr="Joe April">
            <a:extLst>
              <a:ext uri="{FF2B5EF4-FFF2-40B4-BE49-F238E27FC236}">
                <a16:creationId xmlns:a16="http://schemas.microsoft.com/office/drawing/2014/main" id="{92358240-F5B3-49CC-B5AF-05CD09599C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5501" y="1772969"/>
            <a:ext cx="2089052" cy="261878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6691037-D694-4EF9-8CA5-CB9E7127CAA0}"/>
              </a:ext>
            </a:extLst>
          </p:cNvPr>
          <p:cNvSpPr txBox="1"/>
          <p:nvPr/>
        </p:nvSpPr>
        <p:spPr>
          <a:xfrm>
            <a:off x="1733637" y="4695308"/>
            <a:ext cx="2060917" cy="1477328"/>
          </a:xfrm>
          <a:prstGeom prst="rect">
            <a:avLst/>
          </a:prstGeom>
          <a:noFill/>
        </p:spPr>
        <p:txBody>
          <a:bodyPr wrap="square" rtlCol="0">
            <a:spAutoFit/>
          </a:bodyPr>
          <a:lstStyle/>
          <a:p>
            <a:pPr algn="ctr"/>
            <a:r>
              <a:rPr lang="en-US" sz="1800" i="0" dirty="0"/>
              <a:t>Joe April</a:t>
            </a:r>
          </a:p>
          <a:p>
            <a:pPr algn="ctr"/>
            <a:r>
              <a:rPr lang="en-US" sz="1800" i="0" dirty="0"/>
              <a:t>Director of Development</a:t>
            </a:r>
          </a:p>
          <a:p>
            <a:pPr algn="ctr"/>
            <a:r>
              <a:rPr lang="en-US" sz="1800" i="0" dirty="0"/>
              <a:t>Strawbery Banke Museum, NH</a:t>
            </a:r>
          </a:p>
        </p:txBody>
      </p:sp>
      <p:sp>
        <p:nvSpPr>
          <p:cNvPr id="7" name="TextBox 6">
            <a:extLst>
              <a:ext uri="{FF2B5EF4-FFF2-40B4-BE49-F238E27FC236}">
                <a16:creationId xmlns:a16="http://schemas.microsoft.com/office/drawing/2014/main" id="{E17D1242-3294-42A8-9AD4-5775974F9BD1}"/>
              </a:ext>
            </a:extLst>
          </p:cNvPr>
          <p:cNvSpPr txBox="1"/>
          <p:nvPr/>
        </p:nvSpPr>
        <p:spPr>
          <a:xfrm>
            <a:off x="5349449" y="4695307"/>
            <a:ext cx="2296140" cy="1477328"/>
          </a:xfrm>
          <a:prstGeom prst="rect">
            <a:avLst/>
          </a:prstGeom>
          <a:noFill/>
        </p:spPr>
        <p:txBody>
          <a:bodyPr wrap="square">
            <a:spAutoFit/>
          </a:bodyPr>
          <a:lstStyle/>
          <a:p>
            <a:pPr algn="ctr"/>
            <a:r>
              <a:rPr lang="en-US" sz="1800" dirty="0"/>
              <a:t>Marv LeRoy</a:t>
            </a:r>
          </a:p>
          <a:p>
            <a:pPr algn="ctr"/>
            <a:r>
              <a:rPr lang="en-US" sz="1800" dirty="0"/>
              <a:t>President &amp; Founder </a:t>
            </a:r>
          </a:p>
          <a:p>
            <a:pPr algn="ctr"/>
            <a:r>
              <a:rPr lang="en-US" sz="1800" dirty="0"/>
              <a:t>Institute for Philanthropic Excellence, NY</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3128" y="1772969"/>
            <a:ext cx="2128781" cy="2618789"/>
          </a:xfrm>
          <a:prstGeom prst="rect">
            <a:avLst/>
          </a:prstGeom>
        </p:spPr>
      </p:pic>
    </p:spTree>
    <p:extLst>
      <p:ext uri="{BB962C8B-B14F-4D97-AF65-F5344CB8AC3E}">
        <p14:creationId xmlns:p14="http://schemas.microsoft.com/office/powerpoint/2010/main" val="292307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p:cNvSpPr>
            <a:spLocks noGrp="1" noChangeArrowheads="1"/>
          </p:cNvSpPr>
          <p:nvPr>
            <p:ph type="title" idx="4294967295"/>
          </p:nvPr>
        </p:nvSpPr>
        <p:spPr>
          <a:xfrm>
            <a:off x="838200" y="-152400"/>
            <a:ext cx="8229600" cy="1143000"/>
          </a:xfrm>
        </p:spPr>
        <p:txBody>
          <a:bodyPr/>
          <a:lstStyle/>
          <a:p>
            <a:r>
              <a:rPr lang="en-US"/>
              <a:t>A Major Gifts Campaign is an </a:t>
            </a:r>
            <a:br>
              <a:rPr lang="en-US"/>
            </a:br>
            <a:r>
              <a:rPr lang="en-US"/>
              <a:t>Organization-Wide Responsibility</a:t>
            </a:r>
          </a:p>
        </p:txBody>
      </p:sp>
      <p:sp>
        <p:nvSpPr>
          <p:cNvPr id="131074" name="Rectangle 8"/>
          <p:cNvSpPr>
            <a:spLocks noGrp="1" noChangeArrowheads="1"/>
          </p:cNvSpPr>
          <p:nvPr>
            <p:ph idx="4294967295"/>
          </p:nvPr>
        </p:nvSpPr>
        <p:spPr>
          <a:xfrm>
            <a:off x="457200" y="1697038"/>
            <a:ext cx="4572000" cy="4721225"/>
          </a:xfrm>
        </p:spPr>
        <p:txBody>
          <a:bodyPr/>
          <a:lstStyle/>
          <a:p>
            <a:pPr>
              <a:buSzPct val="100000"/>
            </a:pPr>
            <a:r>
              <a:rPr lang="en-US" dirty="0" err="1"/>
              <a:t>President?CEO</a:t>
            </a:r>
            <a:r>
              <a:rPr lang="en-US" dirty="0"/>
              <a:t> is the chief campaign/institutional advancement officer</a:t>
            </a:r>
          </a:p>
          <a:p>
            <a:pPr>
              <a:buSzPct val="100000"/>
            </a:pPr>
            <a:r>
              <a:rPr lang="en-US" dirty="0"/>
              <a:t>The campaign is under the direction of the Campaign Manager</a:t>
            </a:r>
          </a:p>
          <a:p>
            <a:pPr>
              <a:buSzPct val="100000"/>
            </a:pPr>
            <a:r>
              <a:rPr lang="en-US" dirty="0"/>
              <a:t>A successful campaign requires involvement, cooperation and support of </a:t>
            </a:r>
            <a:r>
              <a:rPr lang="en-US" b="1" dirty="0">
                <a:solidFill>
                  <a:srgbClr val="2E467D"/>
                </a:solidFill>
              </a:rPr>
              <a:t>ALL</a:t>
            </a:r>
            <a:r>
              <a:rPr lang="en-US" dirty="0"/>
              <a:t> the organization's family</a:t>
            </a:r>
          </a:p>
        </p:txBody>
      </p:sp>
      <p:pic>
        <p:nvPicPr>
          <p:cNvPr id="131075" name="Picture 4" descr="heart and hands.jpg"/>
          <p:cNvPicPr>
            <a:picLocks noChangeAspect="1"/>
          </p:cNvPicPr>
          <p:nvPr/>
        </p:nvPicPr>
        <p:blipFill>
          <a:blip r:embed="rId3"/>
          <a:srcRect/>
          <a:stretch>
            <a:fillRect/>
          </a:stretch>
        </p:blipFill>
        <p:spPr bwMode="auto">
          <a:xfrm>
            <a:off x="4656138" y="990600"/>
            <a:ext cx="4259262" cy="283527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5"/>
          <p:cNvSpPr>
            <a:spLocks noChangeArrowheads="1"/>
          </p:cNvSpPr>
          <p:nvPr/>
        </p:nvSpPr>
        <p:spPr bwMode="auto">
          <a:xfrm>
            <a:off x="0" y="5715000"/>
            <a:ext cx="9144000" cy="1143000"/>
          </a:xfrm>
          <a:prstGeom prst="rect">
            <a:avLst/>
          </a:prstGeom>
          <a:solidFill>
            <a:srgbClr val="2E467D"/>
          </a:solidFill>
          <a:ln w="57150" algn="ctr">
            <a:noFill/>
            <a:round/>
            <a:headEnd type="triangle" w="med" len="med"/>
            <a:tailEnd/>
          </a:ln>
        </p:spPr>
        <p:txBody>
          <a:bodyPr wrap="none" anchor="ctr"/>
          <a:lstStyle/>
          <a:p>
            <a:pPr algn="ctr"/>
            <a:endParaRPr lang="en-US"/>
          </a:p>
        </p:txBody>
      </p:sp>
      <p:sp>
        <p:nvSpPr>
          <p:cNvPr id="133122" name="Rectangle 8"/>
          <p:cNvSpPr>
            <a:spLocks noGrp="1" noChangeArrowheads="1"/>
          </p:cNvSpPr>
          <p:nvPr>
            <p:ph type="title" idx="4294967295"/>
          </p:nvPr>
        </p:nvSpPr>
        <p:spPr>
          <a:xfrm>
            <a:off x="914400" y="304800"/>
            <a:ext cx="8229600" cy="549275"/>
          </a:xfrm>
        </p:spPr>
        <p:txBody>
          <a:bodyPr/>
          <a:lstStyle/>
          <a:p>
            <a:r>
              <a:rPr lang="en-US"/>
              <a:t>The Role of the Campaign Manager</a:t>
            </a:r>
          </a:p>
        </p:txBody>
      </p:sp>
      <p:sp>
        <p:nvSpPr>
          <p:cNvPr id="133123" name="Rectangle 9"/>
          <p:cNvSpPr>
            <a:spLocks noGrp="1" noChangeArrowheads="1"/>
          </p:cNvSpPr>
          <p:nvPr>
            <p:ph idx="4294967295"/>
          </p:nvPr>
        </p:nvSpPr>
        <p:spPr>
          <a:xfrm>
            <a:off x="0" y="1066800"/>
            <a:ext cx="8915400" cy="4525963"/>
          </a:xfrm>
        </p:spPr>
        <p:txBody>
          <a:bodyPr/>
          <a:lstStyle/>
          <a:p>
            <a:pPr>
              <a:buSzPct val="100000"/>
            </a:pPr>
            <a:r>
              <a:rPr lang="en-US" dirty="0"/>
              <a:t>To administer, manage and facilitate the campaign process </a:t>
            </a:r>
          </a:p>
          <a:p>
            <a:pPr lvl="1"/>
            <a:r>
              <a:rPr lang="en-US" dirty="0"/>
              <a:t>Plan </a:t>
            </a:r>
          </a:p>
          <a:p>
            <a:pPr lvl="1"/>
            <a:r>
              <a:rPr lang="en-US" dirty="0"/>
              <a:t>Organize </a:t>
            </a:r>
          </a:p>
          <a:p>
            <a:pPr lvl="1"/>
            <a:r>
              <a:rPr lang="en-US" dirty="0"/>
              <a:t>Motivate </a:t>
            </a:r>
          </a:p>
          <a:p>
            <a:pPr lvl="1"/>
            <a:r>
              <a:rPr lang="en-US" dirty="0"/>
              <a:t>Evaluate </a:t>
            </a:r>
          </a:p>
          <a:p>
            <a:pPr lvl="1"/>
            <a:r>
              <a:rPr lang="en-US" dirty="0"/>
              <a:t>Control</a:t>
            </a:r>
          </a:p>
          <a:p>
            <a:r>
              <a:rPr lang="en-US" dirty="0"/>
              <a:t>Quarterback</a:t>
            </a:r>
          </a:p>
        </p:txBody>
      </p:sp>
      <p:sp>
        <p:nvSpPr>
          <p:cNvPr id="307205" name="Text Box 5"/>
          <p:cNvSpPr txBox="1">
            <a:spLocks noChangeArrowheads="1"/>
          </p:cNvSpPr>
          <p:nvPr/>
        </p:nvSpPr>
        <p:spPr bwMode="auto">
          <a:xfrm>
            <a:off x="762000" y="5875338"/>
            <a:ext cx="7543800" cy="830262"/>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a:spAutoFit/>
          </a:bodyPr>
          <a:lstStyle/>
          <a:p>
            <a:pPr algn="ctr" eaLnBrk="0" hangingPunct="0">
              <a:spcBef>
                <a:spcPct val="50000"/>
              </a:spcBef>
              <a:defRPr/>
            </a:pPr>
            <a:r>
              <a:rPr lang="en-US" i="0" dirty="0">
                <a:solidFill>
                  <a:schemeClr val="bg1"/>
                </a:solidFill>
                <a:latin typeface="Impact" pitchFamily="34" charset="0"/>
              </a:rPr>
              <a:t>In essence, to provide sound management in carrying out the campaign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
          <p:cNvSpPr>
            <a:spLocks noGrp="1" noChangeArrowheads="1"/>
          </p:cNvSpPr>
          <p:nvPr>
            <p:ph type="title" idx="4294967295"/>
          </p:nvPr>
        </p:nvSpPr>
        <p:spPr>
          <a:xfrm>
            <a:off x="2917825" y="344488"/>
            <a:ext cx="6184900" cy="549275"/>
          </a:xfrm>
        </p:spPr>
        <p:txBody>
          <a:bodyPr/>
          <a:lstStyle/>
          <a:p>
            <a:pPr eaLnBrk="1" hangingPunct="1"/>
            <a:r>
              <a:rPr lang="en-US">
                <a:latin typeface="Impact" pitchFamily="34" charset="0"/>
              </a:rPr>
              <a:t>Role of the Consultant </a:t>
            </a:r>
          </a:p>
        </p:txBody>
      </p:sp>
      <p:sp>
        <p:nvSpPr>
          <p:cNvPr id="135170" name="Rectangle 3"/>
          <p:cNvSpPr>
            <a:spLocks noGrp="1" noChangeArrowheads="1"/>
          </p:cNvSpPr>
          <p:nvPr>
            <p:ph type="body" idx="4294967295"/>
          </p:nvPr>
        </p:nvSpPr>
        <p:spPr>
          <a:xfrm>
            <a:off x="228600" y="1219200"/>
            <a:ext cx="5029200" cy="5286375"/>
          </a:xfrm>
        </p:spPr>
        <p:txBody>
          <a:bodyPr/>
          <a:lstStyle/>
          <a:p>
            <a:pPr eaLnBrk="1" hangingPunct="1">
              <a:lnSpc>
                <a:spcPct val="90000"/>
              </a:lnSpc>
            </a:pPr>
            <a:r>
              <a:rPr lang="en-US"/>
              <a:t>Draft Campaign Plan</a:t>
            </a:r>
          </a:p>
          <a:p>
            <a:pPr eaLnBrk="1" hangingPunct="1">
              <a:lnSpc>
                <a:spcPct val="90000"/>
              </a:lnSpc>
            </a:pPr>
            <a:r>
              <a:rPr lang="en-US"/>
              <a:t>Training, coaching and counsel</a:t>
            </a:r>
          </a:p>
          <a:p>
            <a:pPr eaLnBrk="1" hangingPunct="1">
              <a:lnSpc>
                <a:spcPct val="90000"/>
              </a:lnSpc>
            </a:pPr>
            <a:r>
              <a:rPr lang="en-US"/>
              <a:t>Best practices</a:t>
            </a:r>
          </a:p>
          <a:p>
            <a:pPr eaLnBrk="1" hangingPunct="1">
              <a:lnSpc>
                <a:spcPct val="90000"/>
              </a:lnSpc>
            </a:pPr>
            <a:r>
              <a:rPr lang="en-US"/>
              <a:t>Increased efficiency</a:t>
            </a:r>
          </a:p>
          <a:p>
            <a:pPr eaLnBrk="1" hangingPunct="1">
              <a:lnSpc>
                <a:spcPct val="90000"/>
              </a:lnSpc>
            </a:pPr>
            <a:r>
              <a:rPr lang="en-US"/>
              <a:t>Keep things moving forward</a:t>
            </a:r>
          </a:p>
          <a:p>
            <a:pPr eaLnBrk="1" hangingPunct="1">
              <a:lnSpc>
                <a:spcPct val="90000"/>
              </a:lnSpc>
            </a:pPr>
            <a:r>
              <a:rPr lang="en-US"/>
              <a:t>Tap into areas of expertise</a:t>
            </a:r>
          </a:p>
          <a:p>
            <a:pPr marL="742950" lvl="1" indent="-285750" eaLnBrk="1" hangingPunct="1">
              <a:lnSpc>
                <a:spcPct val="90000"/>
              </a:lnSpc>
            </a:pPr>
            <a:r>
              <a:rPr lang="en-US"/>
              <a:t>Campaign</a:t>
            </a:r>
          </a:p>
          <a:p>
            <a:pPr marL="742950" lvl="1" indent="-285750" eaLnBrk="1" hangingPunct="1">
              <a:lnSpc>
                <a:spcPct val="90000"/>
              </a:lnSpc>
            </a:pPr>
            <a:r>
              <a:rPr lang="en-US"/>
              <a:t>Planned Gifts</a:t>
            </a:r>
          </a:p>
          <a:p>
            <a:pPr marL="742950" lvl="1" indent="-285750" eaLnBrk="1" hangingPunct="1">
              <a:lnSpc>
                <a:spcPct val="90000"/>
              </a:lnSpc>
            </a:pPr>
            <a:r>
              <a:rPr lang="en-US"/>
              <a:t>Grants</a:t>
            </a:r>
          </a:p>
          <a:p>
            <a:pPr marL="742950" lvl="1" indent="-285750" eaLnBrk="1" hangingPunct="1">
              <a:lnSpc>
                <a:spcPct val="90000"/>
              </a:lnSpc>
            </a:pPr>
            <a:r>
              <a:rPr lang="en-US"/>
              <a:t>Workforce </a:t>
            </a:r>
          </a:p>
          <a:p>
            <a:pPr marL="742950" lvl="1" indent="-285750" eaLnBrk="1" hangingPunct="1">
              <a:lnSpc>
                <a:spcPct val="90000"/>
              </a:lnSpc>
            </a:pPr>
            <a:r>
              <a:rPr lang="en-US"/>
              <a:t>Prospect research</a:t>
            </a:r>
          </a:p>
          <a:p>
            <a:pPr eaLnBrk="1" hangingPunct="1">
              <a:lnSpc>
                <a:spcPct val="90000"/>
              </a:lnSpc>
            </a:pPr>
            <a:endParaRPr lang="en-US"/>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8"/>
          <p:cNvSpPr>
            <a:spLocks noGrp="1" noChangeArrowheads="1"/>
          </p:cNvSpPr>
          <p:nvPr>
            <p:ph type="title" idx="4294967295"/>
          </p:nvPr>
        </p:nvSpPr>
        <p:spPr>
          <a:xfrm>
            <a:off x="876300" y="327025"/>
            <a:ext cx="8229600" cy="549275"/>
          </a:xfrm>
        </p:spPr>
        <p:txBody>
          <a:bodyPr/>
          <a:lstStyle/>
          <a:p>
            <a:r>
              <a:rPr lang="en-US" dirty="0"/>
              <a:t>The Role of the President/CEO</a:t>
            </a:r>
          </a:p>
        </p:txBody>
      </p:sp>
      <p:sp>
        <p:nvSpPr>
          <p:cNvPr id="137218" name="Content Placeholder 2"/>
          <p:cNvSpPr>
            <a:spLocks/>
          </p:cNvSpPr>
          <p:nvPr/>
        </p:nvSpPr>
        <p:spPr bwMode="auto">
          <a:xfrm>
            <a:off x="152400" y="1066800"/>
            <a:ext cx="4724400" cy="4525963"/>
          </a:xfrm>
          <a:prstGeom prst="rect">
            <a:avLst/>
          </a:prstGeom>
          <a:noFill/>
          <a:ln w="9525">
            <a:noFill/>
            <a:miter lim="800000"/>
            <a:headEnd/>
            <a:tailEnd/>
          </a:ln>
        </p:spPr>
        <p:txBody>
          <a:bodyPr/>
          <a:lstStyle/>
          <a:p>
            <a:pPr marL="460375" indent="-460375">
              <a:spcBef>
                <a:spcPct val="50000"/>
              </a:spcBef>
              <a:buClr>
                <a:srgbClr val="7C0A28"/>
              </a:buClr>
              <a:buSzPct val="110000"/>
              <a:buFont typeface="Wingdings" pitchFamily="2" charset="2"/>
              <a:buChar char="ª"/>
            </a:pPr>
            <a:r>
              <a:rPr lang="en-US" i="0" dirty="0">
                <a:solidFill>
                  <a:srgbClr val="001122"/>
                </a:solidFill>
                <a:latin typeface="Trebuchet MS" pitchFamily="34" charset="0"/>
              </a:rPr>
              <a:t>Embodies the </a:t>
            </a:r>
            <a:r>
              <a:rPr lang="en-US" i="0" dirty="0">
                <a:solidFill>
                  <a:srgbClr val="ED7013"/>
                </a:solidFill>
                <a:latin typeface="Trebuchet MS" pitchFamily="34" charset="0"/>
              </a:rPr>
              <a:t>Vision</a:t>
            </a:r>
            <a:r>
              <a:rPr lang="en-US" i="0" dirty="0">
                <a:solidFill>
                  <a:srgbClr val="001122"/>
                </a:solidFill>
                <a:latin typeface="Trebuchet MS" pitchFamily="34" charset="0"/>
              </a:rPr>
              <a:t> &amp; Provides Leadership</a:t>
            </a:r>
          </a:p>
          <a:p>
            <a:pPr marL="460375" indent="-460375">
              <a:spcBef>
                <a:spcPct val="50000"/>
              </a:spcBef>
              <a:buClr>
                <a:srgbClr val="7C0A28"/>
              </a:buClr>
              <a:buSzPct val="110000"/>
              <a:buFont typeface="Wingdings" pitchFamily="2" charset="2"/>
              <a:buChar char="ª"/>
            </a:pPr>
            <a:r>
              <a:rPr lang="en-US" i="0" dirty="0">
                <a:solidFill>
                  <a:srgbClr val="001122"/>
                </a:solidFill>
                <a:latin typeface="Trebuchet MS" pitchFamily="34" charset="0"/>
              </a:rPr>
              <a:t>Inspires a Sense of </a:t>
            </a:r>
            <a:r>
              <a:rPr lang="en-US" i="0" dirty="0">
                <a:solidFill>
                  <a:srgbClr val="ED7013"/>
                </a:solidFill>
                <a:latin typeface="Trebuchet MS" pitchFamily="34" charset="0"/>
              </a:rPr>
              <a:t>Urgency</a:t>
            </a:r>
          </a:p>
          <a:p>
            <a:pPr marL="460375" indent="-460375">
              <a:spcBef>
                <a:spcPct val="50000"/>
              </a:spcBef>
              <a:buClr>
                <a:srgbClr val="7C0A28"/>
              </a:buClr>
              <a:buSzPct val="110000"/>
              <a:buFont typeface="Wingdings" pitchFamily="2" charset="2"/>
              <a:buChar char="ª"/>
            </a:pPr>
            <a:r>
              <a:rPr lang="en-US" i="0" dirty="0">
                <a:solidFill>
                  <a:srgbClr val="001122"/>
                </a:solidFill>
                <a:latin typeface="Trebuchet MS" pitchFamily="34" charset="0"/>
              </a:rPr>
              <a:t>Gives at Least 50% of </a:t>
            </a:r>
            <a:r>
              <a:rPr lang="en-US" i="0" dirty="0">
                <a:solidFill>
                  <a:srgbClr val="ED7013"/>
                </a:solidFill>
                <a:latin typeface="Trebuchet MS" pitchFamily="34" charset="0"/>
              </a:rPr>
              <a:t>Time</a:t>
            </a:r>
            <a:endParaRPr lang="en-US" i="0" dirty="0">
              <a:solidFill>
                <a:srgbClr val="001122"/>
              </a:solidFill>
              <a:latin typeface="Trebuchet MS" pitchFamily="34" charset="0"/>
            </a:endParaRPr>
          </a:p>
          <a:p>
            <a:pPr marL="460375" indent="-460375">
              <a:spcBef>
                <a:spcPct val="50000"/>
              </a:spcBef>
              <a:buClr>
                <a:srgbClr val="7C0A28"/>
              </a:buClr>
              <a:buSzPct val="110000"/>
              <a:buFont typeface="Wingdings" pitchFamily="2" charset="2"/>
              <a:buChar char="ª"/>
            </a:pPr>
            <a:r>
              <a:rPr lang="en-US" i="0" dirty="0">
                <a:solidFill>
                  <a:srgbClr val="001122"/>
                </a:solidFill>
                <a:latin typeface="Trebuchet MS" pitchFamily="34" charset="0"/>
              </a:rPr>
              <a:t>Secures Largest Investments</a:t>
            </a:r>
          </a:p>
          <a:p>
            <a:pPr marL="460375" indent="-460375">
              <a:spcBef>
                <a:spcPct val="50000"/>
              </a:spcBef>
              <a:buClr>
                <a:srgbClr val="7C0A28"/>
              </a:buClr>
              <a:buSzPct val="110000"/>
              <a:buFont typeface="Wingdings" pitchFamily="2" charset="2"/>
              <a:buChar char="ª"/>
            </a:pPr>
            <a:r>
              <a:rPr lang="en-US" i="0" dirty="0">
                <a:solidFill>
                  <a:srgbClr val="001122"/>
                </a:solidFill>
                <a:latin typeface="Trebuchet MS" pitchFamily="34" charset="0"/>
              </a:rPr>
              <a:t>Builds the “</a:t>
            </a:r>
            <a:r>
              <a:rPr lang="en-US" i="0" dirty="0">
                <a:solidFill>
                  <a:srgbClr val="ED7013"/>
                </a:solidFill>
                <a:latin typeface="Trebuchet MS" pitchFamily="34" charset="0"/>
              </a:rPr>
              <a:t>Team</a:t>
            </a:r>
            <a:r>
              <a:rPr lang="en-US" i="0" dirty="0">
                <a:solidFill>
                  <a:srgbClr val="001122"/>
                </a:solidFill>
                <a:latin typeface="Trebuchet MS" pitchFamily="34" charset="0"/>
              </a:rPr>
              <a:t>”</a:t>
            </a:r>
          </a:p>
          <a:p>
            <a:pPr marL="460375" indent="-460375">
              <a:spcBef>
                <a:spcPct val="50000"/>
              </a:spcBef>
              <a:buClr>
                <a:srgbClr val="7C0A28"/>
              </a:buClr>
              <a:buSzPct val="110000"/>
              <a:buFont typeface="Wingdings" pitchFamily="2" charset="2"/>
              <a:buChar char="ª"/>
            </a:pPr>
            <a:r>
              <a:rPr lang="en-US" i="0" dirty="0">
                <a:solidFill>
                  <a:srgbClr val="001122"/>
                </a:solidFill>
                <a:latin typeface="Trebuchet MS" pitchFamily="34" charset="0"/>
              </a:rPr>
              <a:t>Is the </a:t>
            </a:r>
            <a:r>
              <a:rPr lang="en-US" i="0" dirty="0">
                <a:solidFill>
                  <a:srgbClr val="ED7013"/>
                </a:solidFill>
                <a:latin typeface="Trebuchet MS" pitchFamily="34" charset="0"/>
              </a:rPr>
              <a:t>Star Running Back</a:t>
            </a:r>
          </a:p>
          <a:p>
            <a:pPr marL="460375" indent="-460375">
              <a:spcBef>
                <a:spcPct val="50000"/>
              </a:spcBef>
              <a:buClr>
                <a:srgbClr val="7C0A28"/>
              </a:buClr>
              <a:buSzPct val="110000"/>
              <a:buFont typeface="Wingdings" pitchFamily="2" charset="2"/>
              <a:buChar char="ª"/>
            </a:pPr>
            <a:endParaRPr lang="en-US" i="0" dirty="0">
              <a:solidFill>
                <a:srgbClr val="001122"/>
              </a:solidFill>
              <a:latin typeface="Trebuchet MS" pitchFamily="34" charset="0"/>
            </a:endParaRPr>
          </a:p>
          <a:p>
            <a:pPr marL="460375" indent="-460375">
              <a:spcBef>
                <a:spcPct val="50000"/>
              </a:spcBef>
              <a:buClr>
                <a:srgbClr val="7C0A28"/>
              </a:buClr>
              <a:buSzPct val="110000"/>
              <a:buFont typeface="Wingdings" pitchFamily="2" charset="2"/>
              <a:buNone/>
            </a:pPr>
            <a:endParaRPr lang="en-US" sz="2200" i="0" dirty="0">
              <a:solidFill>
                <a:srgbClr val="001122"/>
              </a:solidFill>
              <a:latin typeface="Trebuchet MS" pitchFamily="34" charset="0"/>
            </a:endParaRPr>
          </a:p>
          <a:p>
            <a:pPr marL="460375" indent="-460375">
              <a:spcBef>
                <a:spcPct val="50000"/>
              </a:spcBef>
              <a:buClr>
                <a:srgbClr val="7C0A28"/>
              </a:buClr>
              <a:buSzPct val="110000"/>
              <a:buFont typeface="Wingdings" pitchFamily="2" charset="2"/>
              <a:buNone/>
            </a:pPr>
            <a:endParaRPr lang="en-US" sz="2200" i="0" dirty="0">
              <a:solidFill>
                <a:srgbClr val="001122"/>
              </a:solidFill>
              <a:latin typeface="Trebuchet MS"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6"/>
          <p:cNvSpPr>
            <a:spLocks noGrp="1" noChangeArrowheads="1"/>
          </p:cNvSpPr>
          <p:nvPr>
            <p:ph type="title" idx="4294967295"/>
          </p:nvPr>
        </p:nvSpPr>
        <p:spPr>
          <a:xfrm>
            <a:off x="898525" y="-152400"/>
            <a:ext cx="8229600" cy="1143000"/>
          </a:xfrm>
        </p:spPr>
        <p:txBody>
          <a:bodyPr/>
          <a:lstStyle/>
          <a:p>
            <a:r>
              <a:rPr lang="en-US"/>
              <a:t>The Role of </a:t>
            </a:r>
            <a:br>
              <a:rPr lang="en-US"/>
            </a:br>
            <a:r>
              <a:rPr lang="en-US"/>
              <a:t>Senior Leadership</a:t>
            </a:r>
          </a:p>
        </p:txBody>
      </p:sp>
      <p:sp>
        <p:nvSpPr>
          <p:cNvPr id="139266" name="Rectangle 7"/>
          <p:cNvSpPr>
            <a:spLocks noGrp="1" noChangeArrowheads="1"/>
          </p:cNvSpPr>
          <p:nvPr>
            <p:ph idx="4294967295"/>
          </p:nvPr>
        </p:nvSpPr>
        <p:spPr>
          <a:xfrm>
            <a:off x="228600" y="1219200"/>
            <a:ext cx="8534400" cy="2306638"/>
          </a:xfrm>
        </p:spPr>
        <p:txBody>
          <a:bodyPr/>
          <a:lstStyle/>
          <a:p>
            <a:pPr>
              <a:buSzPct val="100000"/>
            </a:pPr>
            <a:r>
              <a:rPr lang="en-US"/>
              <a:t>To understand, appreciate and promote the campaign process</a:t>
            </a:r>
          </a:p>
          <a:p>
            <a:pPr>
              <a:buSzPct val="100000"/>
            </a:pPr>
            <a:r>
              <a:rPr lang="en-US"/>
              <a:t>If requested to do so, to assist in cultivation, enlistment and motivation of volunteers and potential major donors</a:t>
            </a:r>
          </a:p>
          <a:p>
            <a:pPr>
              <a:buSzPct val="100000"/>
            </a:pPr>
            <a:r>
              <a:rPr lang="en-US"/>
              <a:t>To attend most, if not all, major events involved with the campaign</a:t>
            </a:r>
          </a:p>
        </p:txBody>
      </p:sp>
      <p:sp>
        <p:nvSpPr>
          <p:cNvPr id="4" name="Rectangle 7"/>
          <p:cNvSpPr txBox="1">
            <a:spLocks noChangeArrowheads="1"/>
          </p:cNvSpPr>
          <p:nvPr/>
        </p:nvSpPr>
        <p:spPr bwMode="auto">
          <a:xfrm>
            <a:off x="1143000" y="4038600"/>
            <a:ext cx="3810000" cy="472440"/>
          </a:xfrm>
          <a:prstGeom prst="rect">
            <a:avLst/>
          </a:prstGeom>
          <a:noFill/>
          <a:ln w="9525">
            <a:noFill/>
            <a:miter lim="800000"/>
            <a:headEnd/>
            <a:tailEnd/>
          </a:ln>
        </p:spPr>
        <p:txBody>
          <a:bodyPr anchor="ctr"/>
          <a:lstStyle/>
          <a:p>
            <a:pPr eaLnBrk="0" hangingPunct="0">
              <a:spcBef>
                <a:spcPts val="0"/>
              </a:spcBef>
              <a:spcAft>
                <a:spcPts val="1800"/>
              </a:spcAft>
              <a:defRPr/>
            </a:pPr>
            <a:r>
              <a:rPr lang="en-US" sz="3600" i="0" kern="0" dirty="0">
                <a:ln w="19050">
                  <a:solidFill>
                    <a:srgbClr val="2E467D"/>
                  </a:solidFill>
                </a:ln>
                <a:solidFill>
                  <a:srgbClr val="FFFFFF"/>
                </a:solidFill>
                <a:latin typeface="Trebuchet MS" pitchFamily="34" charset="0"/>
                <a:ea typeface="+mj-ea"/>
                <a:cs typeface="+mj-cs"/>
              </a:rPr>
              <a:t>ambassadors</a:t>
            </a:r>
          </a:p>
        </p:txBody>
      </p:sp>
      <p:sp>
        <p:nvSpPr>
          <p:cNvPr id="5" name="Rectangle 7"/>
          <p:cNvSpPr txBox="1">
            <a:spLocks noChangeArrowheads="1"/>
          </p:cNvSpPr>
          <p:nvPr/>
        </p:nvSpPr>
        <p:spPr bwMode="auto">
          <a:xfrm>
            <a:off x="3352800" y="4876800"/>
            <a:ext cx="3937000" cy="548640"/>
          </a:xfrm>
          <a:prstGeom prst="rect">
            <a:avLst/>
          </a:prstGeom>
          <a:noFill/>
          <a:ln w="9525">
            <a:noFill/>
            <a:miter lim="800000"/>
            <a:headEnd/>
            <a:tailEnd/>
          </a:ln>
        </p:spPr>
        <p:txBody>
          <a:bodyPr anchor="ctr"/>
          <a:lstStyle/>
          <a:p>
            <a:pPr eaLnBrk="0" hangingPunct="0">
              <a:spcBef>
                <a:spcPts val="0"/>
              </a:spcBef>
              <a:spcAft>
                <a:spcPts val="1800"/>
              </a:spcAft>
              <a:defRPr/>
            </a:pPr>
            <a:r>
              <a:rPr lang="en-US" sz="3600" i="0" kern="0" dirty="0" err="1">
                <a:ln w="19050">
                  <a:solidFill>
                    <a:srgbClr val="669900"/>
                  </a:solidFill>
                </a:ln>
                <a:solidFill>
                  <a:srgbClr val="FFFFFF"/>
                </a:solidFill>
                <a:latin typeface="Trebuchet MS" pitchFamily="34" charset="0"/>
                <a:ea typeface="+mj-ea"/>
                <a:cs typeface="+mj-cs"/>
              </a:rPr>
              <a:t>friendraisers</a:t>
            </a:r>
            <a:endParaRPr lang="en-US" sz="3600" i="0" kern="0" dirty="0">
              <a:ln w="19050">
                <a:solidFill>
                  <a:srgbClr val="669900"/>
                </a:solidFill>
              </a:ln>
              <a:solidFill>
                <a:srgbClr val="FFFFFF"/>
              </a:solidFill>
              <a:latin typeface="Trebuchet MS" pitchFamily="34" charset="0"/>
              <a:ea typeface="+mj-ea"/>
              <a:cs typeface="+mj-cs"/>
            </a:endParaRPr>
          </a:p>
        </p:txBody>
      </p:sp>
      <p:sp>
        <p:nvSpPr>
          <p:cNvPr id="6" name="Rectangle 7"/>
          <p:cNvSpPr txBox="1">
            <a:spLocks noChangeArrowheads="1"/>
          </p:cNvSpPr>
          <p:nvPr/>
        </p:nvSpPr>
        <p:spPr bwMode="auto">
          <a:xfrm>
            <a:off x="5791200" y="5791200"/>
            <a:ext cx="2921000" cy="533400"/>
          </a:xfrm>
          <a:prstGeom prst="rect">
            <a:avLst/>
          </a:prstGeom>
          <a:noFill/>
          <a:ln w="9525">
            <a:noFill/>
            <a:miter lim="800000"/>
            <a:headEnd/>
            <a:tailEnd/>
          </a:ln>
        </p:spPr>
        <p:txBody>
          <a:bodyPr anchor="ctr"/>
          <a:lstStyle/>
          <a:p>
            <a:pPr eaLnBrk="0" hangingPunct="0">
              <a:spcBef>
                <a:spcPts val="0"/>
              </a:spcBef>
              <a:spcAft>
                <a:spcPts val="1800"/>
              </a:spcAft>
              <a:defRPr/>
            </a:pPr>
            <a:r>
              <a:rPr lang="en-US" sz="3600" i="0" kern="0" dirty="0">
                <a:ln w="19050">
                  <a:solidFill>
                    <a:srgbClr val="E55610"/>
                  </a:solidFill>
                </a:ln>
                <a:solidFill>
                  <a:srgbClr val="FFFFFF"/>
                </a:solidFill>
                <a:latin typeface="Trebuchet MS" pitchFamily="34" charset="0"/>
                <a:ea typeface="+mj-ea"/>
                <a:cs typeface="+mj-cs"/>
              </a:rPr>
              <a:t>examples</a:t>
            </a:r>
          </a:p>
        </p:txBody>
      </p:sp>
      <p:sp>
        <p:nvSpPr>
          <p:cNvPr id="139270" name="Right Arrow 6"/>
          <p:cNvSpPr>
            <a:spLocks noChangeArrowheads="1"/>
          </p:cNvSpPr>
          <p:nvPr/>
        </p:nvSpPr>
        <p:spPr bwMode="auto">
          <a:xfrm>
            <a:off x="0" y="4038600"/>
            <a:ext cx="922338" cy="457200"/>
          </a:xfrm>
          <a:prstGeom prst="rightArrow">
            <a:avLst>
              <a:gd name="adj1" fmla="val 50000"/>
              <a:gd name="adj2" fmla="val 49967"/>
            </a:avLst>
          </a:prstGeom>
          <a:solidFill>
            <a:srgbClr val="2E467D"/>
          </a:solidFill>
          <a:ln w="57150" algn="ctr">
            <a:noFill/>
            <a:round/>
            <a:headEnd type="triangle" w="med" len="med"/>
            <a:tailEnd/>
          </a:ln>
        </p:spPr>
        <p:txBody>
          <a:bodyPr wrap="none" anchor="ctr"/>
          <a:lstStyle/>
          <a:p>
            <a:pPr algn="ctr"/>
            <a:endParaRPr lang="en-US"/>
          </a:p>
        </p:txBody>
      </p:sp>
      <p:sp>
        <p:nvSpPr>
          <p:cNvPr id="139271" name="Right Arrow 7"/>
          <p:cNvSpPr>
            <a:spLocks noChangeArrowheads="1"/>
          </p:cNvSpPr>
          <p:nvPr/>
        </p:nvSpPr>
        <p:spPr bwMode="auto">
          <a:xfrm>
            <a:off x="0" y="4953000"/>
            <a:ext cx="3200400" cy="457200"/>
          </a:xfrm>
          <a:prstGeom prst="rightArrow">
            <a:avLst>
              <a:gd name="adj1" fmla="val 50000"/>
              <a:gd name="adj2" fmla="val 50005"/>
            </a:avLst>
          </a:prstGeom>
          <a:solidFill>
            <a:srgbClr val="669900"/>
          </a:solidFill>
          <a:ln w="57150" algn="ctr">
            <a:noFill/>
            <a:round/>
            <a:headEnd type="triangle" w="med" len="med"/>
            <a:tailEnd/>
          </a:ln>
        </p:spPr>
        <p:txBody>
          <a:bodyPr wrap="none" anchor="ctr"/>
          <a:lstStyle/>
          <a:p>
            <a:pPr algn="ctr"/>
            <a:endParaRPr lang="en-US"/>
          </a:p>
        </p:txBody>
      </p:sp>
      <p:sp>
        <p:nvSpPr>
          <p:cNvPr id="139272" name="Right Arrow 8"/>
          <p:cNvSpPr>
            <a:spLocks noChangeArrowheads="1"/>
          </p:cNvSpPr>
          <p:nvPr/>
        </p:nvSpPr>
        <p:spPr bwMode="auto">
          <a:xfrm>
            <a:off x="0" y="5867400"/>
            <a:ext cx="5562600" cy="457200"/>
          </a:xfrm>
          <a:prstGeom prst="rightArrow">
            <a:avLst>
              <a:gd name="adj1" fmla="val 50000"/>
              <a:gd name="adj2" fmla="val 50019"/>
            </a:avLst>
          </a:prstGeom>
          <a:solidFill>
            <a:srgbClr val="E55610"/>
          </a:solidFill>
          <a:ln w="57150" algn="ctr">
            <a:noFill/>
            <a:round/>
            <a:headEnd type="triangle" w="med" len="med"/>
            <a:tailEnd/>
          </a:ln>
        </p:spPr>
        <p:txBody>
          <a:bodyPr wrap="none" anchor="ctr"/>
          <a:lstStyle/>
          <a:p>
            <a:pPr algn="ct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17"/>
          <p:cNvSpPr>
            <a:spLocks noChangeArrowheads="1"/>
          </p:cNvSpPr>
          <p:nvPr/>
        </p:nvSpPr>
        <p:spPr bwMode="auto">
          <a:xfrm>
            <a:off x="0" y="5715000"/>
            <a:ext cx="9144000" cy="1143000"/>
          </a:xfrm>
          <a:prstGeom prst="rect">
            <a:avLst/>
          </a:prstGeom>
          <a:solidFill>
            <a:srgbClr val="2E467D"/>
          </a:solidFill>
          <a:ln w="57150" algn="ctr">
            <a:noFill/>
            <a:round/>
            <a:headEnd type="triangle" w="med" len="med"/>
            <a:tailEnd/>
          </a:ln>
        </p:spPr>
        <p:txBody>
          <a:bodyPr wrap="none" anchor="ctr"/>
          <a:lstStyle/>
          <a:p>
            <a:pPr algn="ctr"/>
            <a:r>
              <a:rPr lang="en-US">
                <a:solidFill>
                  <a:schemeClr val="bg1"/>
                </a:solidFill>
              </a:rPr>
              <a:t>"The key to successful leadership today is influence, not authority."</a:t>
            </a:r>
            <a:br>
              <a:rPr lang="en-US">
                <a:solidFill>
                  <a:schemeClr val="bg1"/>
                </a:solidFill>
              </a:rPr>
            </a:br>
            <a:r>
              <a:rPr lang="en-US">
                <a:solidFill>
                  <a:schemeClr val="bg1"/>
                </a:solidFill>
              </a:rPr>
              <a:t>— Kenneth Blanchard</a:t>
            </a:r>
          </a:p>
        </p:txBody>
      </p:sp>
      <p:sp>
        <p:nvSpPr>
          <p:cNvPr id="141314" name="Rectangle 7"/>
          <p:cNvSpPr>
            <a:spLocks noGrp="1" noChangeArrowheads="1"/>
          </p:cNvSpPr>
          <p:nvPr>
            <p:ph type="title" idx="4294967295"/>
          </p:nvPr>
        </p:nvSpPr>
        <p:spPr>
          <a:xfrm>
            <a:off x="876300" y="319088"/>
            <a:ext cx="8229600" cy="547687"/>
          </a:xfrm>
        </p:spPr>
        <p:txBody>
          <a:bodyPr/>
          <a:lstStyle/>
          <a:p>
            <a:r>
              <a:rPr lang="en-US" sz="2400" dirty="0"/>
              <a:t>The Ongoing Role of the Board</a:t>
            </a:r>
          </a:p>
        </p:txBody>
      </p:sp>
      <p:sp>
        <p:nvSpPr>
          <p:cNvPr id="141315" name="Rectangle 8"/>
          <p:cNvSpPr>
            <a:spLocks noGrp="1" noChangeArrowheads="1"/>
          </p:cNvSpPr>
          <p:nvPr>
            <p:ph idx="4294967295"/>
          </p:nvPr>
        </p:nvSpPr>
        <p:spPr>
          <a:xfrm>
            <a:off x="942975" y="1298575"/>
            <a:ext cx="2209800" cy="3100388"/>
          </a:xfrm>
        </p:spPr>
        <p:txBody>
          <a:bodyPr/>
          <a:lstStyle/>
          <a:p>
            <a:pPr marL="0" indent="0">
              <a:spcBef>
                <a:spcPts val="3600"/>
              </a:spcBef>
              <a:buFont typeface="Wingdings" pitchFamily="2" charset="2"/>
              <a:buNone/>
            </a:pPr>
            <a:r>
              <a:rPr lang="en-US"/>
              <a:t>To be </a:t>
            </a:r>
          </a:p>
          <a:p>
            <a:pPr marL="0" indent="0">
              <a:spcBef>
                <a:spcPts val="3600"/>
              </a:spcBef>
              <a:buFont typeface="Wingdings" pitchFamily="2" charset="2"/>
              <a:buNone/>
            </a:pPr>
            <a:r>
              <a:rPr lang="en-US"/>
              <a:t>To be </a:t>
            </a:r>
          </a:p>
          <a:p>
            <a:pPr marL="0" indent="0">
              <a:spcBef>
                <a:spcPts val="3600"/>
              </a:spcBef>
              <a:buFont typeface="Wingdings" pitchFamily="2" charset="2"/>
              <a:buNone/>
            </a:pPr>
            <a:r>
              <a:rPr lang="en-US"/>
              <a:t>To be </a:t>
            </a:r>
          </a:p>
          <a:p>
            <a:pPr marL="0" indent="0">
              <a:spcBef>
                <a:spcPts val="3600"/>
              </a:spcBef>
              <a:buFont typeface="Wingdings" pitchFamily="2" charset="2"/>
              <a:buNone/>
            </a:pPr>
            <a:r>
              <a:rPr lang="en-US"/>
              <a:t>To be </a:t>
            </a:r>
          </a:p>
          <a:p>
            <a:pPr marL="0" indent="0">
              <a:spcBef>
                <a:spcPts val="3600"/>
              </a:spcBef>
              <a:buFont typeface="Wingdings" pitchFamily="2" charset="2"/>
              <a:buNone/>
            </a:pPr>
            <a:r>
              <a:rPr lang="en-US"/>
              <a:t>To be</a:t>
            </a:r>
          </a:p>
        </p:txBody>
      </p:sp>
      <p:sp>
        <p:nvSpPr>
          <p:cNvPr id="8" name="Rectangle 7"/>
          <p:cNvSpPr txBox="1">
            <a:spLocks noChangeArrowheads="1"/>
          </p:cNvSpPr>
          <p:nvPr/>
        </p:nvSpPr>
        <p:spPr bwMode="auto">
          <a:xfrm>
            <a:off x="1763025" y="1305025"/>
            <a:ext cx="1524000" cy="348915"/>
          </a:xfrm>
          <a:prstGeom prst="rect">
            <a:avLst/>
          </a:prstGeom>
          <a:noFill/>
          <a:ln w="9525">
            <a:noFill/>
            <a:miter lim="800000"/>
            <a:headEnd/>
            <a:tailEnd/>
          </a:ln>
        </p:spPr>
        <p:txBody>
          <a:bodyPr anchor="ctr"/>
          <a:lstStyle/>
          <a:p>
            <a:pPr eaLnBrk="0" hangingPunct="0">
              <a:spcBef>
                <a:spcPts val="0"/>
              </a:spcBef>
              <a:spcAft>
                <a:spcPts val="1800"/>
              </a:spcAft>
              <a:defRPr/>
            </a:pPr>
            <a:r>
              <a:rPr lang="en-US" sz="2800" i="0" kern="0" dirty="0">
                <a:ln w="19050">
                  <a:solidFill>
                    <a:srgbClr val="7C0A28"/>
                  </a:solidFill>
                </a:ln>
                <a:solidFill>
                  <a:srgbClr val="FFFFFF"/>
                </a:solidFill>
                <a:latin typeface="Trebuchet MS" pitchFamily="34" charset="0"/>
                <a:ea typeface="+mj-ea"/>
                <a:cs typeface="+mj-cs"/>
              </a:rPr>
              <a:t>advisors</a:t>
            </a:r>
          </a:p>
        </p:txBody>
      </p:sp>
      <p:sp>
        <p:nvSpPr>
          <p:cNvPr id="9" name="Rectangle 7"/>
          <p:cNvSpPr txBox="1">
            <a:spLocks noChangeArrowheads="1"/>
          </p:cNvSpPr>
          <p:nvPr/>
        </p:nvSpPr>
        <p:spPr bwMode="auto">
          <a:xfrm>
            <a:off x="1705275" y="2038150"/>
            <a:ext cx="2286000" cy="472440"/>
          </a:xfrm>
          <a:prstGeom prst="rect">
            <a:avLst/>
          </a:prstGeom>
          <a:noFill/>
          <a:ln w="9525">
            <a:noFill/>
            <a:miter lim="800000"/>
            <a:headEnd/>
            <a:tailEnd/>
          </a:ln>
        </p:spPr>
        <p:txBody>
          <a:bodyPr anchor="ctr"/>
          <a:lstStyle/>
          <a:p>
            <a:pPr eaLnBrk="0" hangingPunct="0">
              <a:spcBef>
                <a:spcPts val="0"/>
              </a:spcBef>
              <a:spcAft>
                <a:spcPts val="1800"/>
              </a:spcAft>
              <a:defRPr/>
            </a:pPr>
            <a:r>
              <a:rPr lang="en-US" sz="2800" i="0" kern="0" dirty="0">
                <a:ln w="19050">
                  <a:solidFill>
                    <a:srgbClr val="2E467D"/>
                  </a:solidFill>
                </a:ln>
                <a:solidFill>
                  <a:srgbClr val="FFFFFF"/>
                </a:solidFill>
                <a:latin typeface="Trebuchet MS" pitchFamily="34" charset="0"/>
                <a:ea typeface="+mj-ea"/>
                <a:cs typeface="+mj-cs"/>
              </a:rPr>
              <a:t>ambassadors</a:t>
            </a:r>
          </a:p>
        </p:txBody>
      </p:sp>
      <p:sp>
        <p:nvSpPr>
          <p:cNvPr id="10" name="Rectangle 7"/>
          <p:cNvSpPr txBox="1">
            <a:spLocks noChangeArrowheads="1"/>
          </p:cNvSpPr>
          <p:nvPr/>
        </p:nvSpPr>
        <p:spPr bwMode="auto">
          <a:xfrm>
            <a:off x="1705275" y="2775285"/>
            <a:ext cx="2362200" cy="548640"/>
          </a:xfrm>
          <a:prstGeom prst="rect">
            <a:avLst/>
          </a:prstGeom>
          <a:noFill/>
          <a:ln w="9525">
            <a:noFill/>
            <a:miter lim="800000"/>
            <a:headEnd/>
            <a:tailEnd/>
          </a:ln>
        </p:spPr>
        <p:txBody>
          <a:bodyPr anchor="ctr"/>
          <a:lstStyle/>
          <a:p>
            <a:pPr eaLnBrk="0" hangingPunct="0">
              <a:spcBef>
                <a:spcPts val="0"/>
              </a:spcBef>
              <a:spcAft>
                <a:spcPts val="1800"/>
              </a:spcAft>
              <a:defRPr/>
            </a:pPr>
            <a:r>
              <a:rPr lang="en-US" sz="2800" i="0" kern="0" dirty="0" err="1">
                <a:ln w="19050">
                  <a:solidFill>
                    <a:srgbClr val="669900"/>
                  </a:solidFill>
                </a:ln>
                <a:solidFill>
                  <a:srgbClr val="FFFFFF"/>
                </a:solidFill>
                <a:latin typeface="Trebuchet MS" pitchFamily="34" charset="0"/>
                <a:ea typeface="+mj-ea"/>
                <a:cs typeface="+mj-cs"/>
              </a:rPr>
              <a:t>friendraisers</a:t>
            </a:r>
            <a:endParaRPr lang="en-US" sz="2800" i="0" kern="0" dirty="0">
              <a:ln w="19050">
                <a:solidFill>
                  <a:srgbClr val="669900"/>
                </a:solidFill>
              </a:ln>
              <a:solidFill>
                <a:srgbClr val="FFFFFF"/>
              </a:solidFill>
              <a:latin typeface="Trebuchet MS" pitchFamily="34" charset="0"/>
              <a:ea typeface="+mj-ea"/>
              <a:cs typeface="+mj-cs"/>
            </a:endParaRPr>
          </a:p>
        </p:txBody>
      </p:sp>
      <p:sp>
        <p:nvSpPr>
          <p:cNvPr id="11" name="Rectangle 7"/>
          <p:cNvSpPr txBox="1">
            <a:spLocks noChangeArrowheads="1"/>
          </p:cNvSpPr>
          <p:nvPr/>
        </p:nvSpPr>
        <p:spPr bwMode="auto">
          <a:xfrm>
            <a:off x="1705275" y="3581400"/>
            <a:ext cx="1752600" cy="533400"/>
          </a:xfrm>
          <a:prstGeom prst="rect">
            <a:avLst/>
          </a:prstGeom>
          <a:noFill/>
          <a:ln w="9525">
            <a:noFill/>
            <a:miter lim="800000"/>
            <a:headEnd/>
            <a:tailEnd/>
          </a:ln>
        </p:spPr>
        <p:txBody>
          <a:bodyPr anchor="ctr"/>
          <a:lstStyle/>
          <a:p>
            <a:pPr eaLnBrk="0" hangingPunct="0">
              <a:spcBef>
                <a:spcPts val="0"/>
              </a:spcBef>
              <a:spcAft>
                <a:spcPts val="1800"/>
              </a:spcAft>
              <a:defRPr/>
            </a:pPr>
            <a:r>
              <a:rPr lang="en-US" sz="2800" i="0" kern="0" dirty="0">
                <a:ln w="19050">
                  <a:solidFill>
                    <a:srgbClr val="E55610"/>
                  </a:solidFill>
                </a:ln>
                <a:solidFill>
                  <a:srgbClr val="FFFFFF"/>
                </a:solidFill>
                <a:latin typeface="Trebuchet MS" pitchFamily="34" charset="0"/>
                <a:ea typeface="+mj-ea"/>
                <a:cs typeface="+mj-cs"/>
              </a:rPr>
              <a:t>examples</a:t>
            </a:r>
          </a:p>
        </p:txBody>
      </p:sp>
      <p:sp>
        <p:nvSpPr>
          <p:cNvPr id="12" name="Rectangle 7"/>
          <p:cNvSpPr txBox="1">
            <a:spLocks noChangeArrowheads="1"/>
          </p:cNvSpPr>
          <p:nvPr/>
        </p:nvSpPr>
        <p:spPr bwMode="auto">
          <a:xfrm>
            <a:off x="1686025" y="4361850"/>
            <a:ext cx="2057400" cy="533400"/>
          </a:xfrm>
          <a:prstGeom prst="rect">
            <a:avLst/>
          </a:prstGeom>
          <a:noFill/>
          <a:ln w="9525">
            <a:noFill/>
            <a:miter lim="800000"/>
            <a:headEnd/>
            <a:tailEnd/>
          </a:ln>
        </p:spPr>
        <p:txBody>
          <a:bodyPr anchor="ctr"/>
          <a:lstStyle/>
          <a:p>
            <a:pPr eaLnBrk="0" hangingPunct="0">
              <a:spcBef>
                <a:spcPts val="0"/>
              </a:spcBef>
              <a:spcAft>
                <a:spcPts val="1800"/>
              </a:spcAft>
              <a:defRPr/>
            </a:pPr>
            <a:r>
              <a:rPr lang="en-US" sz="2800" i="0" kern="0" dirty="0">
                <a:ln w="19050">
                  <a:solidFill>
                    <a:srgbClr val="7030A0"/>
                  </a:solidFill>
                </a:ln>
                <a:solidFill>
                  <a:srgbClr val="FFFFFF"/>
                </a:solidFill>
                <a:latin typeface="Trebuchet MS" pitchFamily="34" charset="0"/>
                <a:ea typeface="+mj-ea"/>
                <a:cs typeface="+mj-cs"/>
              </a:rPr>
              <a:t>fundraisers</a:t>
            </a:r>
          </a:p>
        </p:txBody>
      </p:sp>
      <p:sp>
        <p:nvSpPr>
          <p:cNvPr id="141321" name="Rectangle 8"/>
          <p:cNvSpPr txBox="1">
            <a:spLocks noChangeArrowheads="1"/>
          </p:cNvSpPr>
          <p:nvPr/>
        </p:nvSpPr>
        <p:spPr bwMode="auto">
          <a:xfrm>
            <a:off x="3105150" y="1295400"/>
            <a:ext cx="5715000" cy="457200"/>
          </a:xfrm>
          <a:prstGeom prst="rect">
            <a:avLst/>
          </a:prstGeom>
          <a:noFill/>
          <a:ln w="9525">
            <a:noFill/>
            <a:miter lim="800000"/>
            <a:headEnd/>
            <a:tailEnd/>
          </a:ln>
        </p:spPr>
        <p:txBody>
          <a:bodyPr/>
          <a:lstStyle/>
          <a:p>
            <a:pPr eaLnBrk="0" hangingPunct="0">
              <a:spcBef>
                <a:spcPts val="3600"/>
              </a:spcBef>
              <a:buClr>
                <a:srgbClr val="7C0A28"/>
              </a:buClr>
              <a:buSzPct val="110000"/>
              <a:buFont typeface="Wingdings" pitchFamily="2" charset="2"/>
              <a:buNone/>
            </a:pPr>
            <a:r>
              <a:rPr lang="en-US" sz="2200" i="0" dirty="0">
                <a:latin typeface="Trebuchet MS" pitchFamily="34" charset="0"/>
              </a:rPr>
              <a:t>to the President/CEO and the Development Team</a:t>
            </a:r>
          </a:p>
        </p:txBody>
      </p:sp>
      <p:sp>
        <p:nvSpPr>
          <p:cNvPr id="14" name="Rectangle 8"/>
          <p:cNvSpPr txBox="1">
            <a:spLocks noChangeArrowheads="1"/>
          </p:cNvSpPr>
          <p:nvPr/>
        </p:nvSpPr>
        <p:spPr bwMode="auto">
          <a:xfrm>
            <a:off x="3810000" y="2076450"/>
            <a:ext cx="5715000" cy="457200"/>
          </a:xfrm>
          <a:prstGeom prst="rect">
            <a:avLst/>
          </a:prstGeom>
          <a:noFill/>
          <a:ln w="9525">
            <a:noFill/>
            <a:miter lim="800000"/>
            <a:headEnd/>
            <a:tailEnd/>
          </a:ln>
        </p:spPr>
        <p:txBody>
          <a:bodyPr/>
          <a:lstStyle/>
          <a:p>
            <a:pPr eaLnBrk="0" hangingPunct="0">
              <a:spcBef>
                <a:spcPts val="3600"/>
              </a:spcBef>
              <a:buClr>
                <a:srgbClr val="7C0A28"/>
              </a:buClr>
              <a:buSzPct val="110000"/>
              <a:buFont typeface="Wingdings" pitchFamily="2" charset="2"/>
              <a:buNone/>
              <a:defRPr/>
            </a:pPr>
            <a:r>
              <a:rPr lang="en-US" sz="2200" i="0" kern="0" dirty="0">
                <a:latin typeface="Trebuchet MS" pitchFamily="34" charset="0"/>
                <a:cs typeface="+mn-cs"/>
              </a:rPr>
              <a:t>to the community</a:t>
            </a:r>
          </a:p>
        </p:txBody>
      </p:sp>
      <p:sp>
        <p:nvSpPr>
          <p:cNvPr id="15" name="Rectangle 8"/>
          <p:cNvSpPr txBox="1">
            <a:spLocks noChangeArrowheads="1"/>
          </p:cNvSpPr>
          <p:nvPr/>
        </p:nvSpPr>
        <p:spPr bwMode="auto">
          <a:xfrm>
            <a:off x="3800475" y="2857500"/>
            <a:ext cx="5715000" cy="457200"/>
          </a:xfrm>
          <a:prstGeom prst="rect">
            <a:avLst/>
          </a:prstGeom>
          <a:noFill/>
          <a:ln w="9525">
            <a:noFill/>
            <a:miter lim="800000"/>
            <a:headEnd/>
            <a:tailEnd/>
          </a:ln>
        </p:spPr>
        <p:txBody>
          <a:bodyPr/>
          <a:lstStyle/>
          <a:p>
            <a:pPr eaLnBrk="0" hangingPunct="0">
              <a:spcBef>
                <a:spcPts val="3600"/>
              </a:spcBef>
              <a:buClr>
                <a:srgbClr val="7C0A28"/>
              </a:buClr>
              <a:buSzPct val="110000"/>
              <a:buFont typeface="Wingdings" pitchFamily="2" charset="2"/>
              <a:buNone/>
              <a:defRPr/>
            </a:pPr>
            <a:r>
              <a:rPr lang="en-US" sz="2200" i="0" kern="0" dirty="0">
                <a:latin typeface="Trebuchet MS" pitchFamily="34" charset="0"/>
                <a:cs typeface="+mn-cs"/>
              </a:rPr>
              <a:t>for the organization</a:t>
            </a:r>
          </a:p>
        </p:txBody>
      </p:sp>
      <p:sp>
        <p:nvSpPr>
          <p:cNvPr id="16" name="Rectangle 8"/>
          <p:cNvSpPr txBox="1">
            <a:spLocks noChangeArrowheads="1"/>
          </p:cNvSpPr>
          <p:nvPr/>
        </p:nvSpPr>
        <p:spPr bwMode="auto">
          <a:xfrm>
            <a:off x="3267075" y="3667125"/>
            <a:ext cx="5715000" cy="457200"/>
          </a:xfrm>
          <a:prstGeom prst="rect">
            <a:avLst/>
          </a:prstGeom>
          <a:noFill/>
          <a:ln w="9525">
            <a:noFill/>
            <a:miter lim="800000"/>
            <a:headEnd/>
            <a:tailEnd/>
          </a:ln>
        </p:spPr>
        <p:txBody>
          <a:bodyPr/>
          <a:lstStyle/>
          <a:p>
            <a:pPr eaLnBrk="0" hangingPunct="0">
              <a:spcBef>
                <a:spcPts val="3600"/>
              </a:spcBef>
              <a:buClr>
                <a:srgbClr val="7C0A28"/>
              </a:buClr>
              <a:buSzPct val="110000"/>
              <a:buFont typeface="Wingdings" pitchFamily="2" charset="2"/>
              <a:buNone/>
              <a:defRPr/>
            </a:pPr>
            <a:r>
              <a:rPr lang="en-US" sz="2200" i="0" kern="0" dirty="0">
                <a:latin typeface="Trebuchet MS" pitchFamily="34" charset="0"/>
                <a:cs typeface="+mn-cs"/>
              </a:rPr>
              <a:t>by personally investing in the organization</a:t>
            </a:r>
          </a:p>
        </p:txBody>
      </p:sp>
      <p:sp>
        <p:nvSpPr>
          <p:cNvPr id="17" name="Rectangle 8"/>
          <p:cNvSpPr txBox="1">
            <a:spLocks noChangeArrowheads="1"/>
          </p:cNvSpPr>
          <p:nvPr/>
        </p:nvSpPr>
        <p:spPr bwMode="auto">
          <a:xfrm>
            <a:off x="3505200" y="4457700"/>
            <a:ext cx="5715000" cy="457200"/>
          </a:xfrm>
          <a:prstGeom prst="rect">
            <a:avLst/>
          </a:prstGeom>
          <a:noFill/>
          <a:ln w="9525">
            <a:noFill/>
            <a:miter lim="800000"/>
            <a:headEnd/>
            <a:tailEnd/>
          </a:ln>
        </p:spPr>
        <p:txBody>
          <a:bodyPr/>
          <a:lstStyle/>
          <a:p>
            <a:pPr eaLnBrk="0" hangingPunct="0">
              <a:spcBef>
                <a:spcPts val="3600"/>
              </a:spcBef>
              <a:buClr>
                <a:srgbClr val="7C0A28"/>
              </a:buClr>
              <a:buSzPct val="110000"/>
              <a:buFont typeface="Wingdings" pitchFamily="2" charset="2"/>
              <a:buNone/>
              <a:defRPr/>
            </a:pPr>
            <a:r>
              <a:rPr lang="en-US" sz="2200" i="0" kern="0" dirty="0">
                <a:latin typeface="Trebuchet MS" pitchFamily="34" charset="0"/>
                <a:cs typeface="+mn-cs"/>
              </a:rPr>
              <a:t>from private sources</a:t>
            </a:r>
          </a:p>
        </p:txBody>
      </p:sp>
      <p:sp>
        <p:nvSpPr>
          <p:cNvPr id="141326" name="Right Arrow 19"/>
          <p:cNvSpPr>
            <a:spLocks noChangeArrowheads="1"/>
          </p:cNvSpPr>
          <p:nvPr/>
        </p:nvSpPr>
        <p:spPr bwMode="auto">
          <a:xfrm>
            <a:off x="0" y="1247775"/>
            <a:ext cx="922338" cy="457200"/>
          </a:xfrm>
          <a:prstGeom prst="rightArrow">
            <a:avLst>
              <a:gd name="adj1" fmla="val 50000"/>
              <a:gd name="adj2" fmla="val 49967"/>
            </a:avLst>
          </a:prstGeom>
          <a:solidFill>
            <a:srgbClr val="7C0A28"/>
          </a:solidFill>
          <a:ln w="57150" algn="ctr">
            <a:noFill/>
            <a:round/>
            <a:headEnd type="triangle" w="med" len="med"/>
            <a:tailEnd/>
          </a:ln>
        </p:spPr>
        <p:txBody>
          <a:bodyPr wrap="none" anchor="ctr"/>
          <a:lstStyle/>
          <a:p>
            <a:pPr algn="ctr"/>
            <a:endParaRPr lang="en-US"/>
          </a:p>
        </p:txBody>
      </p:sp>
      <p:sp>
        <p:nvSpPr>
          <p:cNvPr id="141327" name="Right Arrow 20"/>
          <p:cNvSpPr>
            <a:spLocks noChangeArrowheads="1"/>
          </p:cNvSpPr>
          <p:nvPr/>
        </p:nvSpPr>
        <p:spPr bwMode="auto">
          <a:xfrm>
            <a:off x="0" y="2057400"/>
            <a:ext cx="922338" cy="457200"/>
          </a:xfrm>
          <a:prstGeom prst="rightArrow">
            <a:avLst>
              <a:gd name="adj1" fmla="val 50000"/>
              <a:gd name="adj2" fmla="val 49967"/>
            </a:avLst>
          </a:prstGeom>
          <a:solidFill>
            <a:srgbClr val="2E467D"/>
          </a:solidFill>
          <a:ln w="57150" algn="ctr">
            <a:noFill/>
            <a:round/>
            <a:headEnd type="triangle" w="med" len="med"/>
            <a:tailEnd/>
          </a:ln>
        </p:spPr>
        <p:txBody>
          <a:bodyPr wrap="none" anchor="ctr"/>
          <a:lstStyle/>
          <a:p>
            <a:pPr algn="ctr"/>
            <a:endParaRPr lang="en-US"/>
          </a:p>
        </p:txBody>
      </p:sp>
      <p:sp>
        <p:nvSpPr>
          <p:cNvPr id="141328" name="Right Arrow 21"/>
          <p:cNvSpPr>
            <a:spLocks noChangeArrowheads="1"/>
          </p:cNvSpPr>
          <p:nvPr/>
        </p:nvSpPr>
        <p:spPr bwMode="auto">
          <a:xfrm>
            <a:off x="0" y="2819400"/>
            <a:ext cx="922338" cy="457200"/>
          </a:xfrm>
          <a:prstGeom prst="rightArrow">
            <a:avLst>
              <a:gd name="adj1" fmla="val 50000"/>
              <a:gd name="adj2" fmla="val 49967"/>
            </a:avLst>
          </a:prstGeom>
          <a:solidFill>
            <a:srgbClr val="669900"/>
          </a:solidFill>
          <a:ln w="57150" algn="ctr">
            <a:noFill/>
            <a:round/>
            <a:headEnd type="triangle" w="med" len="med"/>
            <a:tailEnd/>
          </a:ln>
        </p:spPr>
        <p:txBody>
          <a:bodyPr wrap="none" anchor="ctr"/>
          <a:lstStyle/>
          <a:p>
            <a:pPr algn="ctr"/>
            <a:endParaRPr lang="en-US"/>
          </a:p>
        </p:txBody>
      </p:sp>
      <p:sp>
        <p:nvSpPr>
          <p:cNvPr id="141329" name="Right Arrow 22"/>
          <p:cNvSpPr>
            <a:spLocks noChangeArrowheads="1"/>
          </p:cNvSpPr>
          <p:nvPr/>
        </p:nvSpPr>
        <p:spPr bwMode="auto">
          <a:xfrm>
            <a:off x="0" y="3657600"/>
            <a:ext cx="922338" cy="457200"/>
          </a:xfrm>
          <a:prstGeom prst="rightArrow">
            <a:avLst>
              <a:gd name="adj1" fmla="val 50000"/>
              <a:gd name="adj2" fmla="val 49967"/>
            </a:avLst>
          </a:prstGeom>
          <a:solidFill>
            <a:srgbClr val="E55610"/>
          </a:solidFill>
          <a:ln w="57150" algn="ctr">
            <a:noFill/>
            <a:round/>
            <a:headEnd type="triangle" w="med" len="med"/>
            <a:tailEnd/>
          </a:ln>
        </p:spPr>
        <p:txBody>
          <a:bodyPr wrap="none" anchor="ctr"/>
          <a:lstStyle/>
          <a:p>
            <a:pPr algn="ctr"/>
            <a:endParaRPr lang="en-US"/>
          </a:p>
        </p:txBody>
      </p:sp>
      <p:sp>
        <p:nvSpPr>
          <p:cNvPr id="141330" name="Right Arrow 23"/>
          <p:cNvSpPr>
            <a:spLocks noChangeArrowheads="1"/>
          </p:cNvSpPr>
          <p:nvPr/>
        </p:nvSpPr>
        <p:spPr bwMode="auto">
          <a:xfrm>
            <a:off x="0" y="4419600"/>
            <a:ext cx="922338" cy="457200"/>
          </a:xfrm>
          <a:prstGeom prst="rightArrow">
            <a:avLst>
              <a:gd name="adj1" fmla="val 50000"/>
              <a:gd name="adj2" fmla="val 49967"/>
            </a:avLst>
          </a:prstGeom>
          <a:solidFill>
            <a:srgbClr val="7030A0"/>
          </a:solidFill>
          <a:ln w="57150" algn="ctr">
            <a:noFill/>
            <a:round/>
            <a:headEnd type="triangle" w="med" len="med"/>
            <a:tailEnd/>
          </a:ln>
        </p:spPr>
        <p:txBody>
          <a:bodyPr wrap="none" anchor="ctr"/>
          <a:lstStyle/>
          <a:p>
            <a:pPr algn="ct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a:spLocks noGrp="1" noChangeArrowheads="1"/>
          </p:cNvSpPr>
          <p:nvPr>
            <p:ph type="title" idx="4294967295"/>
          </p:nvPr>
        </p:nvSpPr>
        <p:spPr>
          <a:xfrm>
            <a:off x="876300" y="0"/>
            <a:ext cx="8267700" cy="900113"/>
          </a:xfrm>
        </p:spPr>
        <p:txBody>
          <a:bodyPr/>
          <a:lstStyle/>
          <a:p>
            <a:r>
              <a:rPr lang="en-US"/>
              <a:t>The Role of Campaign Steering Committee</a:t>
            </a:r>
          </a:p>
        </p:txBody>
      </p:sp>
      <p:sp>
        <p:nvSpPr>
          <p:cNvPr id="143362" name="Rectangle 8"/>
          <p:cNvSpPr>
            <a:spLocks noGrp="1" noChangeArrowheads="1"/>
          </p:cNvSpPr>
          <p:nvPr>
            <p:ph idx="4294967295"/>
          </p:nvPr>
        </p:nvSpPr>
        <p:spPr>
          <a:xfrm>
            <a:off x="228600" y="1066800"/>
            <a:ext cx="4800600" cy="5562600"/>
          </a:xfrm>
        </p:spPr>
        <p:txBody>
          <a:bodyPr/>
          <a:lstStyle/>
          <a:p>
            <a:pPr>
              <a:buSzPct val="100000"/>
            </a:pPr>
            <a:r>
              <a:rPr lang="en-US"/>
              <a:t>To be </a:t>
            </a:r>
            <a:r>
              <a:rPr lang="en-US" b="1">
                <a:solidFill>
                  <a:srgbClr val="6600FF"/>
                </a:solidFill>
              </a:rPr>
              <a:t>examples</a:t>
            </a:r>
            <a:r>
              <a:rPr lang="en-US"/>
              <a:t> by personally investing in the organization at levels commensurate with their ability</a:t>
            </a:r>
          </a:p>
          <a:p>
            <a:pPr>
              <a:buSzPct val="100000"/>
            </a:pPr>
            <a:r>
              <a:rPr lang="en-US"/>
              <a:t>To provide</a:t>
            </a:r>
            <a:r>
              <a:rPr lang="en-US">
                <a:solidFill>
                  <a:srgbClr val="F3800D"/>
                </a:solidFill>
              </a:rPr>
              <a:t> </a:t>
            </a:r>
            <a:r>
              <a:rPr lang="en-US" b="1">
                <a:solidFill>
                  <a:srgbClr val="6600FF"/>
                </a:solidFill>
              </a:rPr>
              <a:t>leadership</a:t>
            </a:r>
            <a:r>
              <a:rPr lang="en-US"/>
              <a:t> and oversight during the entire campaign</a:t>
            </a:r>
          </a:p>
          <a:p>
            <a:pPr>
              <a:buSzPct val="100000"/>
            </a:pPr>
            <a:r>
              <a:rPr lang="en-US" b="1">
                <a:solidFill>
                  <a:srgbClr val="6600FF"/>
                </a:solidFill>
              </a:rPr>
              <a:t>Review, edit, approve, monitor and adjust</a:t>
            </a:r>
            <a:r>
              <a:rPr lang="en-US">
                <a:solidFill>
                  <a:srgbClr val="6600FF"/>
                </a:solidFill>
              </a:rPr>
              <a:t> </a:t>
            </a:r>
            <a:r>
              <a:rPr lang="en-US"/>
              <a:t>the Campaign Plan</a:t>
            </a:r>
          </a:p>
          <a:p>
            <a:pPr>
              <a:buSzPct val="100000"/>
            </a:pPr>
            <a:r>
              <a:rPr lang="en-US"/>
              <a:t>Orchestrate the </a:t>
            </a:r>
            <a:r>
              <a:rPr lang="en-US" b="1">
                <a:solidFill>
                  <a:srgbClr val="6600FF"/>
                </a:solidFill>
              </a:rPr>
              <a:t>selection and enlistment process</a:t>
            </a:r>
            <a:r>
              <a:rPr lang="en-US"/>
              <a:t> for top level prospects</a:t>
            </a:r>
          </a:p>
          <a:p>
            <a:pPr>
              <a:buSzPct val="100000"/>
            </a:pPr>
            <a:r>
              <a:rPr lang="en-US" b="1">
                <a:solidFill>
                  <a:srgbClr val="6600FF"/>
                </a:solidFill>
              </a:rPr>
              <a:t>Participate</a:t>
            </a:r>
            <a:r>
              <a:rPr lang="en-US"/>
              <a:t> in high level asks</a:t>
            </a:r>
          </a:p>
          <a:p>
            <a:pPr>
              <a:buSzPct val="100000"/>
            </a:pP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14DABEA-4D07-4F5A-8CF9-C62060BAD5C9}"/>
              </a:ext>
            </a:extLst>
          </p:cNvPr>
          <p:cNvSpPr/>
          <p:nvPr/>
        </p:nvSpPr>
        <p:spPr>
          <a:xfrm>
            <a:off x="1828799" y="169540"/>
            <a:ext cx="7283669" cy="679508"/>
          </a:xfrm>
          <a:prstGeom prst="rect">
            <a:avLst/>
          </a:prstGeom>
          <a:solidFill>
            <a:srgbClr val="5455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450"/>
              </a:spcAft>
              <a:defRPr/>
            </a:pPr>
            <a:r>
              <a:rPr lang="en-US" sz="3600" b="1" i="0" dirty="0">
                <a:solidFill>
                  <a:prstClr val="white"/>
                </a:solidFill>
                <a:latin typeface="Century Gothic" panose="020B0502020202020204" pitchFamily="34" charset="0"/>
              </a:rPr>
              <a:t>| Sufficient Prospects |</a:t>
            </a:r>
          </a:p>
        </p:txBody>
      </p:sp>
      <p:pic>
        <p:nvPicPr>
          <p:cNvPr id="2" name="Picture 1">
            <a:extLst>
              <a:ext uri="{FF2B5EF4-FFF2-40B4-BE49-F238E27FC236}">
                <a16:creationId xmlns:a16="http://schemas.microsoft.com/office/drawing/2014/main" id="{30E49CB4-3DBD-8824-1457-AC49498DE914}"/>
              </a:ext>
            </a:extLst>
          </p:cNvPr>
          <p:cNvPicPr>
            <a:picLocks noChangeAspect="1"/>
          </p:cNvPicPr>
          <p:nvPr/>
        </p:nvPicPr>
        <p:blipFill>
          <a:blip r:embed="rId2"/>
          <a:stretch>
            <a:fillRect/>
          </a:stretch>
        </p:blipFill>
        <p:spPr>
          <a:xfrm>
            <a:off x="0" y="1143000"/>
            <a:ext cx="9144000" cy="5545460"/>
          </a:xfrm>
          <a:prstGeom prst="rect">
            <a:avLst/>
          </a:prstGeom>
        </p:spPr>
      </p:pic>
    </p:spTree>
    <p:extLst>
      <p:ext uri="{BB962C8B-B14F-4D97-AF65-F5344CB8AC3E}">
        <p14:creationId xmlns:p14="http://schemas.microsoft.com/office/powerpoint/2010/main" val="40493511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5EA1B80-3262-4374-9698-F5EE3783EAA5}"/>
              </a:ext>
            </a:extLst>
          </p:cNvPr>
          <p:cNvSpPr/>
          <p:nvPr/>
        </p:nvSpPr>
        <p:spPr>
          <a:xfrm>
            <a:off x="0" y="5797809"/>
            <a:ext cx="1917441" cy="202941"/>
          </a:xfrm>
          <a:prstGeom prst="rect">
            <a:avLst/>
          </a:prstGeom>
          <a:solidFill>
            <a:srgbClr val="529C43"/>
          </a:solidFill>
          <a:ln>
            <a:solidFill>
              <a:srgbClr val="529C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i="0" dirty="0">
              <a:solidFill>
                <a:prstClr val="white"/>
              </a:solidFill>
              <a:latin typeface="Calibri"/>
            </a:endParaRPr>
          </a:p>
        </p:txBody>
      </p:sp>
      <p:sp>
        <p:nvSpPr>
          <p:cNvPr id="6" name="Rectangle 5">
            <a:extLst>
              <a:ext uri="{FF2B5EF4-FFF2-40B4-BE49-F238E27FC236}">
                <a16:creationId xmlns:a16="http://schemas.microsoft.com/office/drawing/2014/main" id="{5AB33EA3-C20F-4DD8-AE1B-7E5888532F7D}"/>
              </a:ext>
            </a:extLst>
          </p:cNvPr>
          <p:cNvSpPr/>
          <p:nvPr/>
        </p:nvSpPr>
        <p:spPr>
          <a:xfrm>
            <a:off x="1917441" y="5797809"/>
            <a:ext cx="2542366" cy="202941"/>
          </a:xfrm>
          <a:prstGeom prst="rect">
            <a:avLst/>
          </a:prstGeom>
          <a:solidFill>
            <a:srgbClr val="E37524"/>
          </a:solidFill>
          <a:ln>
            <a:solidFill>
              <a:srgbClr val="E37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i="0" dirty="0">
              <a:solidFill>
                <a:prstClr val="white"/>
              </a:solidFill>
              <a:latin typeface="Calibri"/>
            </a:endParaRPr>
          </a:p>
        </p:txBody>
      </p:sp>
      <p:sp>
        <p:nvSpPr>
          <p:cNvPr id="7" name="Rectangle 6">
            <a:extLst>
              <a:ext uri="{FF2B5EF4-FFF2-40B4-BE49-F238E27FC236}">
                <a16:creationId xmlns:a16="http://schemas.microsoft.com/office/drawing/2014/main" id="{FE5ACBA8-2DCC-48AE-B533-BD72B161D117}"/>
              </a:ext>
            </a:extLst>
          </p:cNvPr>
          <p:cNvSpPr/>
          <p:nvPr/>
        </p:nvSpPr>
        <p:spPr>
          <a:xfrm>
            <a:off x="4459806" y="5797809"/>
            <a:ext cx="2766752" cy="202941"/>
          </a:xfrm>
          <a:prstGeom prst="rect">
            <a:avLst/>
          </a:prstGeom>
          <a:solidFill>
            <a:srgbClr val="204899"/>
          </a:solidFill>
          <a:ln>
            <a:solidFill>
              <a:srgbClr val="2048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i="0" dirty="0">
              <a:solidFill>
                <a:prstClr val="white"/>
              </a:solidFill>
              <a:latin typeface="Calibri"/>
            </a:endParaRPr>
          </a:p>
        </p:txBody>
      </p:sp>
      <p:sp>
        <p:nvSpPr>
          <p:cNvPr id="8" name="Rectangle 7">
            <a:extLst>
              <a:ext uri="{FF2B5EF4-FFF2-40B4-BE49-F238E27FC236}">
                <a16:creationId xmlns:a16="http://schemas.microsoft.com/office/drawing/2014/main" id="{AC087ECB-FE29-48F2-A810-E34F512C81C1}"/>
              </a:ext>
            </a:extLst>
          </p:cNvPr>
          <p:cNvSpPr/>
          <p:nvPr/>
        </p:nvSpPr>
        <p:spPr>
          <a:xfrm>
            <a:off x="7226559" y="5797809"/>
            <a:ext cx="1917441" cy="202941"/>
          </a:xfrm>
          <a:prstGeom prst="rect">
            <a:avLst/>
          </a:prstGeom>
          <a:solidFill>
            <a:srgbClr val="DEC123"/>
          </a:solidFill>
          <a:ln>
            <a:solidFill>
              <a:srgbClr val="DEC1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i="0" dirty="0">
              <a:solidFill>
                <a:prstClr val="white"/>
              </a:solidFill>
              <a:latin typeface="Calibri"/>
            </a:endParaRPr>
          </a:p>
        </p:txBody>
      </p:sp>
      <p:sp>
        <p:nvSpPr>
          <p:cNvPr id="11" name="Rectangle 10">
            <a:extLst>
              <a:ext uri="{FF2B5EF4-FFF2-40B4-BE49-F238E27FC236}">
                <a16:creationId xmlns:a16="http://schemas.microsoft.com/office/drawing/2014/main" id="{095E3BDE-EE6F-4175-AF70-192F973FDA38}"/>
              </a:ext>
            </a:extLst>
          </p:cNvPr>
          <p:cNvSpPr/>
          <p:nvPr/>
        </p:nvSpPr>
        <p:spPr>
          <a:xfrm>
            <a:off x="0" y="142838"/>
            <a:ext cx="9144000" cy="679508"/>
          </a:xfrm>
          <a:prstGeom prst="rect">
            <a:avLst/>
          </a:prstGeom>
          <a:solidFill>
            <a:srgbClr val="E37524"/>
          </a:solidFill>
          <a:ln>
            <a:solidFill>
              <a:srgbClr val="E37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r>
              <a:rPr lang="en-US" sz="3600" b="1" i="0" dirty="0">
                <a:solidFill>
                  <a:prstClr val="white"/>
                </a:solidFill>
                <a:latin typeface="Century Gothic" panose="020B0502020202020204" pitchFamily="34" charset="0"/>
              </a:rPr>
              <a:t>| Rating and Ranking Prospects|</a:t>
            </a:r>
          </a:p>
        </p:txBody>
      </p:sp>
      <p:sp>
        <p:nvSpPr>
          <p:cNvPr id="4" name="Rectangle 3"/>
          <p:cNvSpPr/>
          <p:nvPr/>
        </p:nvSpPr>
        <p:spPr>
          <a:xfrm>
            <a:off x="1752600" y="1295400"/>
            <a:ext cx="2382620" cy="172784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US" sz="1800" i="0" dirty="0">
                <a:solidFill>
                  <a:prstClr val="white"/>
                </a:solidFill>
                <a:latin typeface="Calibri"/>
              </a:rPr>
              <a:t>B Level Prospects</a:t>
            </a:r>
          </a:p>
        </p:txBody>
      </p:sp>
      <p:sp>
        <p:nvSpPr>
          <p:cNvPr id="12" name="Rectangle 11"/>
          <p:cNvSpPr/>
          <p:nvPr/>
        </p:nvSpPr>
        <p:spPr>
          <a:xfrm>
            <a:off x="1752599" y="3039438"/>
            <a:ext cx="2382620" cy="171693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i="0">
              <a:solidFill>
                <a:prstClr val="white"/>
              </a:solidFill>
              <a:latin typeface="Calibri"/>
            </a:endParaRPr>
          </a:p>
        </p:txBody>
      </p:sp>
      <p:sp>
        <p:nvSpPr>
          <p:cNvPr id="13" name="Rectangle 12"/>
          <p:cNvSpPr/>
          <p:nvPr/>
        </p:nvSpPr>
        <p:spPr>
          <a:xfrm>
            <a:off x="4135219" y="3028528"/>
            <a:ext cx="2766750" cy="1727848"/>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US" sz="1800" i="0" dirty="0">
                <a:solidFill>
                  <a:prstClr val="white"/>
                </a:solidFill>
                <a:latin typeface="Calibri"/>
              </a:rPr>
              <a:t>C Level Prospects</a:t>
            </a:r>
          </a:p>
        </p:txBody>
      </p:sp>
      <p:sp>
        <p:nvSpPr>
          <p:cNvPr id="14" name="Rectangle 13"/>
          <p:cNvSpPr/>
          <p:nvPr/>
        </p:nvSpPr>
        <p:spPr>
          <a:xfrm>
            <a:off x="4135218" y="1295400"/>
            <a:ext cx="2766751" cy="173312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US" sz="1800" i="0" dirty="0">
                <a:solidFill>
                  <a:prstClr val="white"/>
                </a:solidFill>
                <a:latin typeface="Calibri"/>
              </a:rPr>
              <a:t>A Level Prospects</a:t>
            </a:r>
          </a:p>
        </p:txBody>
      </p:sp>
      <p:sp>
        <p:nvSpPr>
          <p:cNvPr id="10" name="Up Arrow 9"/>
          <p:cNvSpPr/>
          <p:nvPr/>
        </p:nvSpPr>
        <p:spPr>
          <a:xfrm>
            <a:off x="762000" y="1667551"/>
            <a:ext cx="550120" cy="2743773"/>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US" sz="1350" b="1" i="0" dirty="0">
                <a:solidFill>
                  <a:prstClr val="white"/>
                </a:solidFill>
                <a:latin typeface="Calibri"/>
              </a:rPr>
              <a:t>Capac</a:t>
            </a:r>
          </a:p>
          <a:p>
            <a:pPr algn="ctr" defTabSz="685800" fontAlgn="auto">
              <a:spcBef>
                <a:spcPts val="0"/>
              </a:spcBef>
              <a:spcAft>
                <a:spcPts val="0"/>
              </a:spcAft>
            </a:pPr>
            <a:r>
              <a:rPr lang="en-US" sz="1350" b="1" i="0" dirty="0">
                <a:solidFill>
                  <a:prstClr val="white"/>
                </a:solidFill>
                <a:latin typeface="Calibri"/>
              </a:rPr>
              <a:t>I</a:t>
            </a:r>
          </a:p>
          <a:p>
            <a:pPr algn="ctr" defTabSz="685800" fontAlgn="auto">
              <a:spcBef>
                <a:spcPts val="0"/>
              </a:spcBef>
              <a:spcAft>
                <a:spcPts val="0"/>
              </a:spcAft>
            </a:pPr>
            <a:r>
              <a:rPr lang="en-US" sz="1350" b="1" i="0" dirty="0">
                <a:solidFill>
                  <a:prstClr val="white"/>
                </a:solidFill>
                <a:latin typeface="Calibri"/>
              </a:rPr>
              <a:t>ty</a:t>
            </a:r>
          </a:p>
        </p:txBody>
      </p:sp>
      <p:sp>
        <p:nvSpPr>
          <p:cNvPr id="15" name="Up Arrow 14"/>
          <p:cNvSpPr/>
          <p:nvPr/>
        </p:nvSpPr>
        <p:spPr>
          <a:xfrm rot="5400000">
            <a:off x="3971295" y="3254405"/>
            <a:ext cx="550120" cy="3971874"/>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685800" fontAlgn="auto">
              <a:spcBef>
                <a:spcPts val="0"/>
              </a:spcBef>
              <a:spcAft>
                <a:spcPts val="0"/>
              </a:spcAft>
            </a:pPr>
            <a:r>
              <a:rPr lang="en-US" sz="1350" b="1" i="0" dirty="0">
                <a:solidFill>
                  <a:prstClr val="white"/>
                </a:solidFill>
                <a:latin typeface="Calibri"/>
              </a:rPr>
              <a:t>Inclination</a:t>
            </a:r>
          </a:p>
        </p:txBody>
      </p:sp>
    </p:spTree>
    <p:extLst>
      <p:ext uri="{BB962C8B-B14F-4D97-AF65-F5344CB8AC3E}">
        <p14:creationId xmlns:p14="http://schemas.microsoft.com/office/powerpoint/2010/main" val="19114806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EC26D0-0493-4CE2-B78D-DCAF31F1F70F}"/>
              </a:ext>
            </a:extLst>
          </p:cNvPr>
          <p:cNvSpPr/>
          <p:nvPr/>
        </p:nvSpPr>
        <p:spPr>
          <a:xfrm>
            <a:off x="0" y="177742"/>
            <a:ext cx="9144000" cy="679508"/>
          </a:xfrm>
          <a:prstGeom prst="rect">
            <a:avLst/>
          </a:prstGeom>
          <a:solidFill>
            <a:srgbClr val="5455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r>
              <a:rPr lang="en-US" sz="3600" b="1" i="0" dirty="0">
                <a:solidFill>
                  <a:prstClr val="white"/>
                </a:solidFill>
                <a:latin typeface="Century Gothic" panose="020B0502020202020204" pitchFamily="34" charset="0"/>
              </a:rPr>
              <a:t>| Capital Campaign: Quiet Phase |</a:t>
            </a:r>
          </a:p>
        </p:txBody>
      </p:sp>
      <p:graphicFrame>
        <p:nvGraphicFramePr>
          <p:cNvPr id="7" name="Diagram 6">
            <a:extLst>
              <a:ext uri="{FF2B5EF4-FFF2-40B4-BE49-F238E27FC236}">
                <a16:creationId xmlns:a16="http://schemas.microsoft.com/office/drawing/2014/main" id="{DC817F0D-AAEE-4FC8-8EDA-D1C759F2F950}"/>
              </a:ext>
            </a:extLst>
          </p:cNvPr>
          <p:cNvGraphicFramePr/>
          <p:nvPr>
            <p:extLst>
              <p:ext uri="{D42A27DB-BD31-4B8C-83A1-F6EECF244321}">
                <p14:modId xmlns:p14="http://schemas.microsoft.com/office/powerpoint/2010/main" val="1131989466"/>
              </p:ext>
            </p:extLst>
          </p:nvPr>
        </p:nvGraphicFramePr>
        <p:xfrm>
          <a:off x="228601" y="857250"/>
          <a:ext cx="8458200" cy="4781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a:extLst>
              <a:ext uri="{FF2B5EF4-FFF2-40B4-BE49-F238E27FC236}">
                <a16:creationId xmlns:a16="http://schemas.microsoft.com/office/drawing/2014/main" id="{76E95978-23F0-45E6-A1C1-6404B94CC985}"/>
              </a:ext>
            </a:extLst>
          </p:cNvPr>
          <p:cNvSpPr/>
          <p:nvPr/>
        </p:nvSpPr>
        <p:spPr>
          <a:xfrm>
            <a:off x="0" y="5797809"/>
            <a:ext cx="1917441" cy="202941"/>
          </a:xfrm>
          <a:prstGeom prst="rect">
            <a:avLst/>
          </a:prstGeom>
          <a:solidFill>
            <a:srgbClr val="529C43"/>
          </a:solidFill>
          <a:ln>
            <a:solidFill>
              <a:srgbClr val="529C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i="0">
              <a:solidFill>
                <a:prstClr val="white"/>
              </a:solidFill>
              <a:latin typeface="Calibri"/>
            </a:endParaRPr>
          </a:p>
        </p:txBody>
      </p:sp>
      <p:sp>
        <p:nvSpPr>
          <p:cNvPr id="9" name="Rectangle 8">
            <a:extLst>
              <a:ext uri="{FF2B5EF4-FFF2-40B4-BE49-F238E27FC236}">
                <a16:creationId xmlns:a16="http://schemas.microsoft.com/office/drawing/2014/main" id="{51B03057-B2AD-47C5-9B94-9FF3AE30F94E}"/>
              </a:ext>
            </a:extLst>
          </p:cNvPr>
          <p:cNvSpPr/>
          <p:nvPr/>
        </p:nvSpPr>
        <p:spPr>
          <a:xfrm>
            <a:off x="1917441" y="5797809"/>
            <a:ext cx="2542366" cy="202941"/>
          </a:xfrm>
          <a:prstGeom prst="rect">
            <a:avLst/>
          </a:prstGeom>
          <a:solidFill>
            <a:srgbClr val="E37524"/>
          </a:solidFill>
          <a:ln>
            <a:solidFill>
              <a:srgbClr val="E37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i="0">
              <a:solidFill>
                <a:prstClr val="white"/>
              </a:solidFill>
              <a:latin typeface="Calibri"/>
            </a:endParaRPr>
          </a:p>
        </p:txBody>
      </p:sp>
      <p:sp>
        <p:nvSpPr>
          <p:cNvPr id="10" name="Rectangle 9">
            <a:extLst>
              <a:ext uri="{FF2B5EF4-FFF2-40B4-BE49-F238E27FC236}">
                <a16:creationId xmlns:a16="http://schemas.microsoft.com/office/drawing/2014/main" id="{B1A69DD0-8339-43ED-8940-ECD731D31ECC}"/>
              </a:ext>
            </a:extLst>
          </p:cNvPr>
          <p:cNvSpPr/>
          <p:nvPr/>
        </p:nvSpPr>
        <p:spPr>
          <a:xfrm>
            <a:off x="4459806" y="5797809"/>
            <a:ext cx="2766752" cy="202941"/>
          </a:xfrm>
          <a:prstGeom prst="rect">
            <a:avLst/>
          </a:prstGeom>
          <a:solidFill>
            <a:srgbClr val="204899"/>
          </a:solidFill>
          <a:ln>
            <a:solidFill>
              <a:srgbClr val="2048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i="0">
              <a:solidFill>
                <a:prstClr val="white"/>
              </a:solidFill>
              <a:latin typeface="Calibri"/>
            </a:endParaRPr>
          </a:p>
        </p:txBody>
      </p:sp>
      <p:sp>
        <p:nvSpPr>
          <p:cNvPr id="11" name="Rectangle 10">
            <a:extLst>
              <a:ext uri="{FF2B5EF4-FFF2-40B4-BE49-F238E27FC236}">
                <a16:creationId xmlns:a16="http://schemas.microsoft.com/office/drawing/2014/main" id="{5AF90189-9604-44D8-8F60-93B27E53BCE0}"/>
              </a:ext>
            </a:extLst>
          </p:cNvPr>
          <p:cNvSpPr/>
          <p:nvPr/>
        </p:nvSpPr>
        <p:spPr>
          <a:xfrm>
            <a:off x="7226559" y="5797809"/>
            <a:ext cx="1917441" cy="202941"/>
          </a:xfrm>
          <a:prstGeom prst="rect">
            <a:avLst/>
          </a:prstGeom>
          <a:solidFill>
            <a:srgbClr val="DEC123"/>
          </a:solidFill>
          <a:ln>
            <a:solidFill>
              <a:srgbClr val="DEC1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i="0">
              <a:solidFill>
                <a:prstClr val="white"/>
              </a:solidFill>
              <a:latin typeface="Calibri"/>
            </a:endParaRPr>
          </a:p>
        </p:txBody>
      </p:sp>
    </p:spTree>
    <p:extLst>
      <p:ext uri="{BB962C8B-B14F-4D97-AF65-F5344CB8AC3E}">
        <p14:creationId xmlns:p14="http://schemas.microsoft.com/office/powerpoint/2010/main" val="1826007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6FBD2FA-0797-8A98-EF64-FF0AE2CFB91C}"/>
              </a:ext>
            </a:extLst>
          </p:cNvPr>
          <p:cNvSpPr txBox="1">
            <a:spLocks noGrp="1"/>
          </p:cNvSpPr>
          <p:nvPr>
            <p:ph idx="1"/>
          </p:nvPr>
        </p:nvSpPr>
        <p:spPr>
          <a:xfrm>
            <a:off x="508000" y="1676400"/>
            <a:ext cx="8128000" cy="2123658"/>
          </a:xfrm>
          <a:prstGeom prst="rect">
            <a:avLst/>
          </a:prstGeom>
          <a:noFill/>
        </p:spPr>
        <p:txBody>
          <a:bodyPr wrap="square">
            <a:spAutoFit/>
          </a:bodyPr>
          <a:lstStyle/>
          <a:p>
            <a:r>
              <a:rPr lang="en-US" dirty="0"/>
              <a:t>Capital Campaigns 101 Capital/Major Gift Fundraising campaigns can transform your museum from good to great. This session, led by two campaign veterans, will lay out simple steps to take that will raise significant support for ALL areas of your museum while also creating a culture of philanthropy with staff and volunteer leaders. </a:t>
            </a:r>
          </a:p>
        </p:txBody>
      </p:sp>
      <p:sp>
        <p:nvSpPr>
          <p:cNvPr id="9" name="TextBox 8">
            <a:extLst>
              <a:ext uri="{FF2B5EF4-FFF2-40B4-BE49-F238E27FC236}">
                <a16:creationId xmlns:a16="http://schemas.microsoft.com/office/drawing/2014/main" id="{829B4D76-449A-0E22-3061-8FCE07C3182E}"/>
              </a:ext>
            </a:extLst>
          </p:cNvPr>
          <p:cNvSpPr txBox="1"/>
          <p:nvPr/>
        </p:nvSpPr>
        <p:spPr>
          <a:xfrm>
            <a:off x="4048234" y="228600"/>
            <a:ext cx="4587766" cy="461665"/>
          </a:xfrm>
          <a:prstGeom prst="rect">
            <a:avLst/>
          </a:prstGeom>
          <a:noFill/>
        </p:spPr>
        <p:txBody>
          <a:bodyPr wrap="square">
            <a:spAutoFit/>
          </a:bodyPr>
          <a:lstStyle/>
          <a:p>
            <a:r>
              <a:rPr lang="en-US" sz="2400" i="0" dirty="0">
                <a:solidFill>
                  <a:srgbClr val="2E467D"/>
                </a:solidFill>
                <a:latin typeface="Impact" pitchFamily="34" charset="0"/>
              </a:rPr>
              <a:t>Desired Take-A-Ways</a:t>
            </a:r>
            <a:endParaRPr lang="en-US" dirty="0"/>
          </a:p>
        </p:txBody>
      </p:sp>
    </p:spTree>
    <p:extLst>
      <p:ext uri="{BB962C8B-B14F-4D97-AF65-F5344CB8AC3E}">
        <p14:creationId xmlns:p14="http://schemas.microsoft.com/office/powerpoint/2010/main" val="19949530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EC26D0-0493-4CE2-B78D-DCAF31F1F70F}"/>
              </a:ext>
            </a:extLst>
          </p:cNvPr>
          <p:cNvSpPr/>
          <p:nvPr/>
        </p:nvSpPr>
        <p:spPr>
          <a:xfrm>
            <a:off x="0" y="167889"/>
            <a:ext cx="9144000" cy="679508"/>
          </a:xfrm>
          <a:prstGeom prst="rect">
            <a:avLst/>
          </a:prstGeom>
          <a:solidFill>
            <a:srgbClr val="5455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r>
              <a:rPr lang="en-US" sz="3600" b="1" i="0" dirty="0">
                <a:solidFill>
                  <a:prstClr val="white"/>
                </a:solidFill>
                <a:latin typeface="Century Gothic" panose="020B0502020202020204" pitchFamily="34" charset="0"/>
              </a:rPr>
              <a:t>| Capital Campaign: Public Phase|</a:t>
            </a:r>
          </a:p>
        </p:txBody>
      </p:sp>
      <p:graphicFrame>
        <p:nvGraphicFramePr>
          <p:cNvPr id="8" name="Diagram 7">
            <a:extLst>
              <a:ext uri="{FF2B5EF4-FFF2-40B4-BE49-F238E27FC236}">
                <a16:creationId xmlns:a16="http://schemas.microsoft.com/office/drawing/2014/main" id="{EDFE4460-B8C6-438E-ADA3-E6E84A2564CE}"/>
              </a:ext>
            </a:extLst>
          </p:cNvPr>
          <p:cNvGraphicFramePr/>
          <p:nvPr>
            <p:extLst>
              <p:ext uri="{D42A27DB-BD31-4B8C-83A1-F6EECF244321}">
                <p14:modId xmlns:p14="http://schemas.microsoft.com/office/powerpoint/2010/main" val="916172068"/>
              </p:ext>
            </p:extLst>
          </p:nvPr>
        </p:nvGraphicFramePr>
        <p:xfrm>
          <a:off x="152400" y="1066801"/>
          <a:ext cx="8686799"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a:extLst>
              <a:ext uri="{FF2B5EF4-FFF2-40B4-BE49-F238E27FC236}">
                <a16:creationId xmlns:a16="http://schemas.microsoft.com/office/drawing/2014/main" id="{C3E9E40E-E565-4522-87B3-94A3210BC878}"/>
              </a:ext>
            </a:extLst>
          </p:cNvPr>
          <p:cNvSpPr/>
          <p:nvPr/>
        </p:nvSpPr>
        <p:spPr>
          <a:xfrm>
            <a:off x="0" y="5797809"/>
            <a:ext cx="1917441" cy="202941"/>
          </a:xfrm>
          <a:prstGeom prst="rect">
            <a:avLst/>
          </a:prstGeom>
          <a:solidFill>
            <a:srgbClr val="529C43"/>
          </a:solidFill>
          <a:ln>
            <a:solidFill>
              <a:srgbClr val="529C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i="0">
              <a:solidFill>
                <a:prstClr val="white"/>
              </a:solidFill>
              <a:latin typeface="Calibri"/>
            </a:endParaRPr>
          </a:p>
        </p:txBody>
      </p:sp>
      <p:sp>
        <p:nvSpPr>
          <p:cNvPr id="9" name="Rectangle 8">
            <a:extLst>
              <a:ext uri="{FF2B5EF4-FFF2-40B4-BE49-F238E27FC236}">
                <a16:creationId xmlns:a16="http://schemas.microsoft.com/office/drawing/2014/main" id="{7DE982BD-F7E8-4033-8A9F-8C526507F83B}"/>
              </a:ext>
            </a:extLst>
          </p:cNvPr>
          <p:cNvSpPr/>
          <p:nvPr/>
        </p:nvSpPr>
        <p:spPr>
          <a:xfrm>
            <a:off x="1917441" y="5797809"/>
            <a:ext cx="2542366" cy="202941"/>
          </a:xfrm>
          <a:prstGeom prst="rect">
            <a:avLst/>
          </a:prstGeom>
          <a:solidFill>
            <a:srgbClr val="E37524"/>
          </a:solidFill>
          <a:ln>
            <a:solidFill>
              <a:srgbClr val="E37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i="0">
              <a:solidFill>
                <a:prstClr val="white"/>
              </a:solidFill>
              <a:latin typeface="Calibri"/>
            </a:endParaRPr>
          </a:p>
        </p:txBody>
      </p:sp>
      <p:sp>
        <p:nvSpPr>
          <p:cNvPr id="10" name="Rectangle 9">
            <a:extLst>
              <a:ext uri="{FF2B5EF4-FFF2-40B4-BE49-F238E27FC236}">
                <a16:creationId xmlns:a16="http://schemas.microsoft.com/office/drawing/2014/main" id="{6DB5A41A-59CA-44C1-8681-29C80C5D6064}"/>
              </a:ext>
            </a:extLst>
          </p:cNvPr>
          <p:cNvSpPr/>
          <p:nvPr/>
        </p:nvSpPr>
        <p:spPr>
          <a:xfrm>
            <a:off x="4459806" y="5797809"/>
            <a:ext cx="2766752" cy="202941"/>
          </a:xfrm>
          <a:prstGeom prst="rect">
            <a:avLst/>
          </a:prstGeom>
          <a:solidFill>
            <a:srgbClr val="204899"/>
          </a:solidFill>
          <a:ln>
            <a:solidFill>
              <a:srgbClr val="2048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i="0">
              <a:solidFill>
                <a:prstClr val="white"/>
              </a:solidFill>
              <a:latin typeface="Calibri"/>
            </a:endParaRPr>
          </a:p>
        </p:txBody>
      </p:sp>
      <p:sp>
        <p:nvSpPr>
          <p:cNvPr id="11" name="Rectangle 10">
            <a:extLst>
              <a:ext uri="{FF2B5EF4-FFF2-40B4-BE49-F238E27FC236}">
                <a16:creationId xmlns:a16="http://schemas.microsoft.com/office/drawing/2014/main" id="{71FAE581-3928-48C7-8919-D43245891BC3}"/>
              </a:ext>
            </a:extLst>
          </p:cNvPr>
          <p:cNvSpPr/>
          <p:nvPr/>
        </p:nvSpPr>
        <p:spPr>
          <a:xfrm>
            <a:off x="7226559" y="5797809"/>
            <a:ext cx="1917441" cy="202941"/>
          </a:xfrm>
          <a:prstGeom prst="rect">
            <a:avLst/>
          </a:prstGeom>
          <a:solidFill>
            <a:srgbClr val="DEC123"/>
          </a:solidFill>
          <a:ln>
            <a:solidFill>
              <a:srgbClr val="DEC1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i="0">
              <a:solidFill>
                <a:prstClr val="white"/>
              </a:solidFill>
              <a:latin typeface="Calibri"/>
            </a:endParaRPr>
          </a:p>
        </p:txBody>
      </p:sp>
    </p:spTree>
    <p:extLst>
      <p:ext uri="{BB962C8B-B14F-4D97-AF65-F5344CB8AC3E}">
        <p14:creationId xmlns:p14="http://schemas.microsoft.com/office/powerpoint/2010/main" val="29472369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EC26D0-0493-4CE2-B78D-DCAF31F1F70F}"/>
              </a:ext>
            </a:extLst>
          </p:cNvPr>
          <p:cNvSpPr/>
          <p:nvPr/>
        </p:nvSpPr>
        <p:spPr>
          <a:xfrm>
            <a:off x="0" y="167889"/>
            <a:ext cx="9144000" cy="679508"/>
          </a:xfrm>
          <a:prstGeom prst="rect">
            <a:avLst/>
          </a:prstGeom>
          <a:solidFill>
            <a:srgbClr val="5455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r>
              <a:rPr lang="en-US" sz="3600" b="1" i="0" dirty="0">
                <a:solidFill>
                  <a:prstClr val="white"/>
                </a:solidFill>
                <a:latin typeface="Century Gothic" panose="020B0502020202020204" pitchFamily="34" charset="0"/>
              </a:rPr>
              <a:t>| Sound Management|</a:t>
            </a:r>
          </a:p>
        </p:txBody>
      </p:sp>
      <p:sp>
        <p:nvSpPr>
          <p:cNvPr id="7" name="Rectangle 6">
            <a:extLst>
              <a:ext uri="{FF2B5EF4-FFF2-40B4-BE49-F238E27FC236}">
                <a16:creationId xmlns:a16="http://schemas.microsoft.com/office/drawing/2014/main" id="{C3E9E40E-E565-4522-87B3-94A3210BC878}"/>
              </a:ext>
            </a:extLst>
          </p:cNvPr>
          <p:cNvSpPr/>
          <p:nvPr/>
        </p:nvSpPr>
        <p:spPr>
          <a:xfrm>
            <a:off x="0" y="5797809"/>
            <a:ext cx="1917441" cy="202941"/>
          </a:xfrm>
          <a:prstGeom prst="rect">
            <a:avLst/>
          </a:prstGeom>
          <a:solidFill>
            <a:srgbClr val="529C43"/>
          </a:solidFill>
          <a:ln>
            <a:solidFill>
              <a:srgbClr val="529C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i="0">
              <a:solidFill>
                <a:prstClr val="white"/>
              </a:solidFill>
              <a:latin typeface="Calibri"/>
            </a:endParaRPr>
          </a:p>
        </p:txBody>
      </p:sp>
      <p:sp>
        <p:nvSpPr>
          <p:cNvPr id="9" name="Rectangle 8">
            <a:extLst>
              <a:ext uri="{FF2B5EF4-FFF2-40B4-BE49-F238E27FC236}">
                <a16:creationId xmlns:a16="http://schemas.microsoft.com/office/drawing/2014/main" id="{7DE982BD-F7E8-4033-8A9F-8C526507F83B}"/>
              </a:ext>
            </a:extLst>
          </p:cNvPr>
          <p:cNvSpPr/>
          <p:nvPr/>
        </p:nvSpPr>
        <p:spPr>
          <a:xfrm>
            <a:off x="1917441" y="5797809"/>
            <a:ext cx="2542366" cy="202941"/>
          </a:xfrm>
          <a:prstGeom prst="rect">
            <a:avLst/>
          </a:prstGeom>
          <a:solidFill>
            <a:srgbClr val="E37524"/>
          </a:solidFill>
          <a:ln>
            <a:solidFill>
              <a:srgbClr val="E37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i="0">
              <a:solidFill>
                <a:prstClr val="white"/>
              </a:solidFill>
              <a:latin typeface="Calibri"/>
            </a:endParaRPr>
          </a:p>
        </p:txBody>
      </p:sp>
      <p:sp>
        <p:nvSpPr>
          <p:cNvPr id="10" name="Rectangle 9">
            <a:extLst>
              <a:ext uri="{FF2B5EF4-FFF2-40B4-BE49-F238E27FC236}">
                <a16:creationId xmlns:a16="http://schemas.microsoft.com/office/drawing/2014/main" id="{6DB5A41A-59CA-44C1-8681-29C80C5D6064}"/>
              </a:ext>
            </a:extLst>
          </p:cNvPr>
          <p:cNvSpPr/>
          <p:nvPr/>
        </p:nvSpPr>
        <p:spPr>
          <a:xfrm>
            <a:off x="4459806" y="5797809"/>
            <a:ext cx="2766752" cy="202941"/>
          </a:xfrm>
          <a:prstGeom prst="rect">
            <a:avLst/>
          </a:prstGeom>
          <a:solidFill>
            <a:srgbClr val="204899"/>
          </a:solidFill>
          <a:ln>
            <a:solidFill>
              <a:srgbClr val="2048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i="0">
              <a:solidFill>
                <a:prstClr val="white"/>
              </a:solidFill>
              <a:latin typeface="Calibri"/>
            </a:endParaRPr>
          </a:p>
        </p:txBody>
      </p:sp>
      <p:sp>
        <p:nvSpPr>
          <p:cNvPr id="11" name="Rectangle 10">
            <a:extLst>
              <a:ext uri="{FF2B5EF4-FFF2-40B4-BE49-F238E27FC236}">
                <a16:creationId xmlns:a16="http://schemas.microsoft.com/office/drawing/2014/main" id="{71FAE581-3928-48C7-8919-D43245891BC3}"/>
              </a:ext>
            </a:extLst>
          </p:cNvPr>
          <p:cNvSpPr/>
          <p:nvPr/>
        </p:nvSpPr>
        <p:spPr>
          <a:xfrm>
            <a:off x="7226559" y="5797809"/>
            <a:ext cx="1917441" cy="202941"/>
          </a:xfrm>
          <a:prstGeom prst="rect">
            <a:avLst/>
          </a:prstGeom>
          <a:solidFill>
            <a:srgbClr val="DEC123"/>
          </a:solidFill>
          <a:ln>
            <a:solidFill>
              <a:srgbClr val="DEC1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i="0">
              <a:solidFill>
                <a:prstClr val="white"/>
              </a:solidFill>
              <a:latin typeface="Calibri"/>
            </a:endParaRPr>
          </a:p>
        </p:txBody>
      </p:sp>
      <p:sp>
        <p:nvSpPr>
          <p:cNvPr id="4" name="Content Placeholder 2">
            <a:extLst>
              <a:ext uri="{FF2B5EF4-FFF2-40B4-BE49-F238E27FC236}">
                <a16:creationId xmlns:a16="http://schemas.microsoft.com/office/drawing/2014/main" id="{CF073490-66D8-9BCA-874F-347267DD78CC}"/>
              </a:ext>
            </a:extLst>
          </p:cNvPr>
          <p:cNvSpPr>
            <a:spLocks/>
          </p:cNvSpPr>
          <p:nvPr/>
        </p:nvSpPr>
        <p:spPr bwMode="auto">
          <a:xfrm>
            <a:off x="1600200" y="1485900"/>
            <a:ext cx="6324600" cy="3886200"/>
          </a:xfrm>
          <a:prstGeom prst="rect">
            <a:avLst/>
          </a:prstGeom>
          <a:noFill/>
          <a:ln w="9525">
            <a:noFill/>
            <a:miter lim="800000"/>
            <a:headEnd/>
            <a:tailEnd/>
          </a:ln>
        </p:spPr>
        <p:txBody>
          <a:bodyPr/>
          <a:lstStyle/>
          <a:p>
            <a:pPr marL="460375" indent="-460375">
              <a:spcBef>
                <a:spcPct val="50000"/>
              </a:spcBef>
              <a:buClr>
                <a:srgbClr val="7C0A28"/>
              </a:buClr>
              <a:buSzPct val="110000"/>
              <a:buFont typeface="Wingdings" pitchFamily="2" charset="2"/>
              <a:buChar char="ª"/>
            </a:pPr>
            <a:r>
              <a:rPr lang="en-US" i="0" dirty="0">
                <a:solidFill>
                  <a:srgbClr val="001122"/>
                </a:solidFill>
                <a:latin typeface="Trebuchet MS" pitchFamily="34" charset="0"/>
              </a:rPr>
              <a:t>Stay Undaunted…Bitter Disappointments vs. Pleasant Surprises</a:t>
            </a:r>
          </a:p>
          <a:p>
            <a:pPr marL="460375" indent="-460375">
              <a:spcBef>
                <a:spcPct val="50000"/>
              </a:spcBef>
              <a:buClr>
                <a:srgbClr val="7C0A28"/>
              </a:buClr>
              <a:buSzPct val="110000"/>
              <a:buFont typeface="Wingdings" pitchFamily="2" charset="2"/>
              <a:buChar char="ª"/>
            </a:pPr>
            <a:r>
              <a:rPr lang="en-US" i="0" dirty="0">
                <a:solidFill>
                  <a:srgbClr val="001122"/>
                </a:solidFill>
                <a:latin typeface="Trebuchet MS" pitchFamily="34" charset="0"/>
              </a:rPr>
              <a:t>Keep eyes on the outcomes</a:t>
            </a:r>
          </a:p>
          <a:p>
            <a:pPr marL="460375" indent="-460375">
              <a:spcBef>
                <a:spcPct val="50000"/>
              </a:spcBef>
              <a:buClr>
                <a:srgbClr val="7C0A28"/>
              </a:buClr>
              <a:buSzPct val="110000"/>
              <a:buFont typeface="Wingdings" pitchFamily="2" charset="2"/>
              <a:buChar char="ª"/>
            </a:pPr>
            <a:r>
              <a:rPr lang="en-US" i="0" dirty="0">
                <a:solidFill>
                  <a:srgbClr val="001122"/>
                </a:solidFill>
                <a:latin typeface="Trebuchet MS" pitchFamily="34" charset="0"/>
              </a:rPr>
              <a:t>Pivot When Needed</a:t>
            </a:r>
          </a:p>
          <a:p>
            <a:pPr marL="460375" indent="-460375">
              <a:spcBef>
                <a:spcPct val="50000"/>
              </a:spcBef>
              <a:buClr>
                <a:srgbClr val="7C0A28"/>
              </a:buClr>
              <a:buSzPct val="110000"/>
              <a:buFont typeface="Wingdings" pitchFamily="2" charset="2"/>
              <a:buChar char="ª"/>
            </a:pPr>
            <a:r>
              <a:rPr lang="en-US" i="0" dirty="0">
                <a:solidFill>
                  <a:srgbClr val="001122"/>
                </a:solidFill>
                <a:latin typeface="Trebuchet MS" pitchFamily="34" charset="0"/>
              </a:rPr>
              <a:t>Volunteer Fatigue</a:t>
            </a:r>
          </a:p>
          <a:p>
            <a:pPr marL="460375" indent="-460375">
              <a:spcBef>
                <a:spcPct val="50000"/>
              </a:spcBef>
              <a:buClr>
                <a:srgbClr val="7C0A28"/>
              </a:buClr>
              <a:buSzPct val="110000"/>
              <a:buFont typeface="Wingdings" pitchFamily="2" charset="2"/>
              <a:buChar char="ª"/>
            </a:pPr>
            <a:r>
              <a:rPr lang="en-US" sz="2200" i="0" dirty="0">
                <a:solidFill>
                  <a:srgbClr val="001122"/>
                </a:solidFill>
                <a:latin typeface="Trebuchet MS" pitchFamily="34" charset="0"/>
              </a:rPr>
              <a:t>Celebrate </a:t>
            </a:r>
          </a:p>
        </p:txBody>
      </p:sp>
    </p:spTree>
    <p:extLst>
      <p:ext uri="{BB962C8B-B14F-4D97-AF65-F5344CB8AC3E}">
        <p14:creationId xmlns:p14="http://schemas.microsoft.com/office/powerpoint/2010/main" val="19854410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8506" y="1826086"/>
            <a:ext cx="4034693" cy="3805271"/>
          </a:xfrm>
        </p:spPr>
        <p:txBody>
          <a:bodyPr>
            <a:normAutofit/>
          </a:bodyPr>
          <a:lstStyle/>
          <a:p>
            <a:pPr marL="0" indent="0">
              <a:lnSpc>
                <a:spcPct val="100000"/>
              </a:lnSpc>
              <a:spcAft>
                <a:spcPts val="450"/>
              </a:spcAft>
              <a:buNone/>
            </a:pPr>
            <a:endParaRPr lang="en-US" sz="2700" dirty="0">
              <a:solidFill>
                <a:prstClr val="black"/>
              </a:solidFill>
              <a:latin typeface="Century Gothic" panose="020B0502020202020204" pitchFamily="34" charset="0"/>
            </a:endParaRPr>
          </a:p>
          <a:p>
            <a:pPr lvl="1">
              <a:lnSpc>
                <a:spcPct val="100000"/>
              </a:lnSpc>
              <a:spcAft>
                <a:spcPts val="450"/>
              </a:spcAft>
            </a:pPr>
            <a:endParaRPr lang="en-US" sz="2700" dirty="0">
              <a:solidFill>
                <a:prstClr val="black"/>
              </a:solidFill>
              <a:latin typeface="Century Gothic" panose="020B0502020202020204" pitchFamily="34" charset="0"/>
            </a:endParaRPr>
          </a:p>
          <a:p>
            <a:pPr lvl="2">
              <a:lnSpc>
                <a:spcPct val="100000"/>
              </a:lnSpc>
              <a:spcAft>
                <a:spcPts val="450"/>
              </a:spcAft>
            </a:pPr>
            <a:endParaRPr lang="en-US" sz="2400" dirty="0">
              <a:solidFill>
                <a:prstClr val="black"/>
              </a:solidFill>
              <a:latin typeface="Century Gothic" panose="020B0502020202020204" pitchFamily="34" charset="0"/>
            </a:endParaRPr>
          </a:p>
          <a:p>
            <a:pPr lvl="2">
              <a:lnSpc>
                <a:spcPct val="100000"/>
              </a:lnSpc>
              <a:spcAft>
                <a:spcPts val="450"/>
              </a:spcAft>
            </a:pPr>
            <a:endParaRPr lang="en-US" sz="3900" dirty="0">
              <a:latin typeface="Century Gothic" panose="020B0502020202020204" pitchFamily="34" charset="0"/>
            </a:endParaRPr>
          </a:p>
          <a:p>
            <a:pPr lvl="2">
              <a:lnSpc>
                <a:spcPct val="100000"/>
              </a:lnSpc>
              <a:spcAft>
                <a:spcPts val="450"/>
              </a:spcAft>
            </a:pPr>
            <a:endParaRPr lang="en-US" dirty="0">
              <a:latin typeface="Century Gothic" panose="020B0502020202020204" pitchFamily="34" charset="0"/>
            </a:endParaRPr>
          </a:p>
          <a:p>
            <a:pPr marL="685800" lvl="2" indent="0">
              <a:lnSpc>
                <a:spcPct val="100000"/>
              </a:lnSpc>
              <a:spcAft>
                <a:spcPts val="450"/>
              </a:spcAft>
              <a:buNone/>
            </a:pPr>
            <a:endParaRPr lang="en-US" sz="2400" dirty="0">
              <a:solidFill>
                <a:schemeClr val="bg1"/>
              </a:solidFill>
              <a:latin typeface="Century Gothic" panose="020B0502020202020204" pitchFamily="34" charset="0"/>
            </a:endParaRPr>
          </a:p>
          <a:p>
            <a:pPr marL="685800" lvl="2" indent="0">
              <a:lnSpc>
                <a:spcPct val="100000"/>
              </a:lnSpc>
              <a:spcAft>
                <a:spcPts val="450"/>
              </a:spcAft>
              <a:buNone/>
            </a:pPr>
            <a:endParaRPr lang="en-US" sz="3000" dirty="0">
              <a:solidFill>
                <a:schemeClr val="bg1"/>
              </a:solidFill>
              <a:latin typeface="Century Gothic" panose="020B0502020202020204" pitchFamily="34" charset="0"/>
            </a:endParaRPr>
          </a:p>
        </p:txBody>
      </p:sp>
      <p:sp>
        <p:nvSpPr>
          <p:cNvPr id="5" name="Rectangle 4">
            <a:extLst>
              <a:ext uri="{FF2B5EF4-FFF2-40B4-BE49-F238E27FC236}">
                <a16:creationId xmlns:a16="http://schemas.microsoft.com/office/drawing/2014/main" id="{15EA1B80-3262-4374-9698-F5EE3783EAA5}"/>
              </a:ext>
            </a:extLst>
          </p:cNvPr>
          <p:cNvSpPr/>
          <p:nvPr/>
        </p:nvSpPr>
        <p:spPr>
          <a:xfrm>
            <a:off x="0" y="5797809"/>
            <a:ext cx="1917441" cy="202941"/>
          </a:xfrm>
          <a:prstGeom prst="rect">
            <a:avLst/>
          </a:prstGeom>
          <a:solidFill>
            <a:srgbClr val="529C43"/>
          </a:solidFill>
          <a:ln>
            <a:solidFill>
              <a:srgbClr val="529C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i="0" dirty="0">
              <a:solidFill>
                <a:prstClr val="white"/>
              </a:solidFill>
              <a:latin typeface="Calibri"/>
            </a:endParaRPr>
          </a:p>
        </p:txBody>
      </p:sp>
      <p:sp>
        <p:nvSpPr>
          <p:cNvPr id="6" name="Rectangle 5">
            <a:extLst>
              <a:ext uri="{FF2B5EF4-FFF2-40B4-BE49-F238E27FC236}">
                <a16:creationId xmlns:a16="http://schemas.microsoft.com/office/drawing/2014/main" id="{5AB33EA3-C20F-4DD8-AE1B-7E5888532F7D}"/>
              </a:ext>
            </a:extLst>
          </p:cNvPr>
          <p:cNvSpPr/>
          <p:nvPr/>
        </p:nvSpPr>
        <p:spPr>
          <a:xfrm>
            <a:off x="1917441" y="5797809"/>
            <a:ext cx="2542366" cy="202941"/>
          </a:xfrm>
          <a:prstGeom prst="rect">
            <a:avLst/>
          </a:prstGeom>
          <a:solidFill>
            <a:srgbClr val="E37524"/>
          </a:solidFill>
          <a:ln>
            <a:solidFill>
              <a:srgbClr val="E37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i="0" dirty="0">
              <a:solidFill>
                <a:prstClr val="white"/>
              </a:solidFill>
              <a:latin typeface="Calibri"/>
            </a:endParaRPr>
          </a:p>
        </p:txBody>
      </p:sp>
      <p:sp>
        <p:nvSpPr>
          <p:cNvPr id="7" name="Rectangle 6">
            <a:extLst>
              <a:ext uri="{FF2B5EF4-FFF2-40B4-BE49-F238E27FC236}">
                <a16:creationId xmlns:a16="http://schemas.microsoft.com/office/drawing/2014/main" id="{FE5ACBA8-2DCC-48AE-B533-BD72B161D117}"/>
              </a:ext>
            </a:extLst>
          </p:cNvPr>
          <p:cNvSpPr/>
          <p:nvPr/>
        </p:nvSpPr>
        <p:spPr>
          <a:xfrm>
            <a:off x="4459806" y="5797809"/>
            <a:ext cx="2766752" cy="202941"/>
          </a:xfrm>
          <a:prstGeom prst="rect">
            <a:avLst/>
          </a:prstGeom>
          <a:solidFill>
            <a:srgbClr val="204899"/>
          </a:solidFill>
          <a:ln>
            <a:solidFill>
              <a:srgbClr val="2048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i="0" dirty="0">
              <a:solidFill>
                <a:prstClr val="white"/>
              </a:solidFill>
              <a:latin typeface="Calibri"/>
            </a:endParaRPr>
          </a:p>
        </p:txBody>
      </p:sp>
      <p:sp>
        <p:nvSpPr>
          <p:cNvPr id="8" name="Rectangle 7">
            <a:extLst>
              <a:ext uri="{FF2B5EF4-FFF2-40B4-BE49-F238E27FC236}">
                <a16:creationId xmlns:a16="http://schemas.microsoft.com/office/drawing/2014/main" id="{AC087ECB-FE29-48F2-A810-E34F512C81C1}"/>
              </a:ext>
            </a:extLst>
          </p:cNvPr>
          <p:cNvSpPr/>
          <p:nvPr/>
        </p:nvSpPr>
        <p:spPr>
          <a:xfrm>
            <a:off x="7226559" y="5797809"/>
            <a:ext cx="1917441" cy="202941"/>
          </a:xfrm>
          <a:prstGeom prst="rect">
            <a:avLst/>
          </a:prstGeom>
          <a:solidFill>
            <a:srgbClr val="DEC123"/>
          </a:solidFill>
          <a:ln>
            <a:solidFill>
              <a:srgbClr val="DEC1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i="0" dirty="0">
              <a:solidFill>
                <a:prstClr val="white"/>
              </a:solidFill>
              <a:latin typeface="Calibri"/>
            </a:endParaRPr>
          </a:p>
        </p:txBody>
      </p:sp>
      <p:sp>
        <p:nvSpPr>
          <p:cNvPr id="11" name="Rectangle 10">
            <a:extLst>
              <a:ext uri="{FF2B5EF4-FFF2-40B4-BE49-F238E27FC236}">
                <a16:creationId xmlns:a16="http://schemas.microsoft.com/office/drawing/2014/main" id="{095E3BDE-EE6F-4175-AF70-192F973FDA38}"/>
              </a:ext>
            </a:extLst>
          </p:cNvPr>
          <p:cNvSpPr/>
          <p:nvPr/>
        </p:nvSpPr>
        <p:spPr>
          <a:xfrm>
            <a:off x="0" y="261184"/>
            <a:ext cx="9144000" cy="1021977"/>
          </a:xfrm>
          <a:prstGeom prst="rect">
            <a:avLst/>
          </a:prstGeom>
          <a:solidFill>
            <a:srgbClr val="E37524"/>
          </a:solidFill>
          <a:ln>
            <a:solidFill>
              <a:srgbClr val="E37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r>
              <a:rPr lang="en-US" sz="3600" b="1" i="0" dirty="0">
                <a:solidFill>
                  <a:prstClr val="white"/>
                </a:solidFill>
                <a:latin typeface="Century Gothic" panose="020B0502020202020204" pitchFamily="34" charset="0"/>
              </a:rPr>
              <a:t>| Biggest Obstacle is Board Fear vs Reality|</a:t>
            </a:r>
          </a:p>
        </p:txBody>
      </p:sp>
      <p:pic>
        <p:nvPicPr>
          <p:cNvPr id="2" name="Picture 1"/>
          <p:cNvPicPr>
            <a:picLocks noChangeAspect="1"/>
          </p:cNvPicPr>
          <p:nvPr/>
        </p:nvPicPr>
        <p:blipFill>
          <a:blip r:embed="rId2"/>
          <a:stretch>
            <a:fillRect/>
          </a:stretch>
        </p:blipFill>
        <p:spPr>
          <a:xfrm>
            <a:off x="579277" y="2612036"/>
            <a:ext cx="1831753" cy="1157288"/>
          </a:xfrm>
          <a:prstGeom prst="rect">
            <a:avLst/>
          </a:prstGeom>
        </p:spPr>
      </p:pic>
      <p:pic>
        <p:nvPicPr>
          <p:cNvPr id="4" name="Picture 3"/>
          <p:cNvPicPr>
            <a:picLocks noChangeAspect="1"/>
          </p:cNvPicPr>
          <p:nvPr/>
        </p:nvPicPr>
        <p:blipFill>
          <a:blip r:embed="rId3"/>
          <a:stretch>
            <a:fillRect/>
          </a:stretch>
        </p:blipFill>
        <p:spPr>
          <a:xfrm>
            <a:off x="6732970" y="2387008"/>
            <a:ext cx="1607344" cy="1607344"/>
          </a:xfrm>
          <a:prstGeom prst="rect">
            <a:avLst/>
          </a:prstGeom>
        </p:spPr>
      </p:pic>
      <p:pic>
        <p:nvPicPr>
          <p:cNvPr id="10" name="Picture 9">
            <a:extLst>
              <a:ext uri="{FF2B5EF4-FFF2-40B4-BE49-F238E27FC236}">
                <a16:creationId xmlns:a16="http://schemas.microsoft.com/office/drawing/2014/main" id="{C1CB9CCA-1AA8-4913-9CF4-DA083E428D3D}"/>
              </a:ext>
            </a:extLst>
          </p:cNvPr>
          <p:cNvPicPr>
            <a:picLocks noChangeAspect="1"/>
          </p:cNvPicPr>
          <p:nvPr/>
        </p:nvPicPr>
        <p:blipFill>
          <a:blip r:embed="rId4"/>
          <a:stretch>
            <a:fillRect/>
          </a:stretch>
        </p:blipFill>
        <p:spPr>
          <a:xfrm>
            <a:off x="2590801" y="1559406"/>
            <a:ext cx="3281764" cy="3186558"/>
          </a:xfrm>
          <a:prstGeom prst="rect">
            <a:avLst/>
          </a:prstGeom>
        </p:spPr>
      </p:pic>
      <p:sp>
        <p:nvSpPr>
          <p:cNvPr id="12" name="TextBox 11">
            <a:extLst>
              <a:ext uri="{FF2B5EF4-FFF2-40B4-BE49-F238E27FC236}">
                <a16:creationId xmlns:a16="http://schemas.microsoft.com/office/drawing/2014/main" id="{E834F783-AADF-4DAC-A99B-82780B01C738}"/>
              </a:ext>
            </a:extLst>
          </p:cNvPr>
          <p:cNvSpPr txBox="1"/>
          <p:nvPr/>
        </p:nvSpPr>
        <p:spPr>
          <a:xfrm>
            <a:off x="2894969" y="4739539"/>
            <a:ext cx="3281765" cy="923330"/>
          </a:xfrm>
          <a:prstGeom prst="rect">
            <a:avLst/>
          </a:prstGeom>
          <a:noFill/>
        </p:spPr>
        <p:txBody>
          <a:bodyPr wrap="square" rtlCol="0">
            <a:spAutoFit/>
          </a:bodyPr>
          <a:lstStyle/>
          <a:p>
            <a:pPr algn="ctr"/>
            <a:r>
              <a:rPr lang="en-US" sz="1800" b="1" dirty="0"/>
              <a:t>The smallest part of the giving cycle is the solicitation.</a:t>
            </a:r>
          </a:p>
        </p:txBody>
      </p:sp>
    </p:spTree>
    <p:extLst>
      <p:ext uri="{BB962C8B-B14F-4D97-AF65-F5344CB8AC3E}">
        <p14:creationId xmlns:p14="http://schemas.microsoft.com/office/powerpoint/2010/main" val="19164926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03" name="Rectangle 3"/>
          <p:cNvSpPr>
            <a:spLocks noChangeArrowheads="1"/>
          </p:cNvSpPr>
          <p:nvPr/>
        </p:nvSpPr>
        <p:spPr bwMode="auto">
          <a:xfrm>
            <a:off x="2057400" y="352425"/>
            <a:ext cx="7040563" cy="547688"/>
          </a:xfrm>
          <a:prstGeom prst="rect">
            <a:avLst/>
          </a:prstGeom>
          <a:noFill/>
          <a:ln w="9525">
            <a:noFill/>
            <a:miter lim="800000"/>
            <a:headEnd/>
            <a:tailEnd/>
          </a:ln>
          <a:effectLst>
            <a:outerShdw dist="38099" dir="2700000" algn="ctr" rotWithShape="0">
              <a:schemeClr val="bg1">
                <a:alpha val="74997"/>
              </a:schemeClr>
            </a:outerShdw>
          </a:effectLst>
        </p:spPr>
        <p:txBody>
          <a:bodyPr anchor="ctr"/>
          <a:lstStyle/>
          <a:p>
            <a:pPr algn="r">
              <a:lnSpc>
                <a:spcPct val="90000"/>
              </a:lnSpc>
              <a:defRPr/>
            </a:pPr>
            <a:r>
              <a:rPr lang="en-US" sz="2800" i="0" dirty="0">
                <a:solidFill>
                  <a:srgbClr val="2E467D"/>
                </a:solidFill>
                <a:latin typeface="Impact" pitchFamily="34" charset="0"/>
              </a:rPr>
              <a:t>Building – Growing a Sustainable Program</a:t>
            </a:r>
          </a:p>
        </p:txBody>
      </p:sp>
      <p:pic>
        <p:nvPicPr>
          <p:cNvPr id="1026" name="Picture 2" descr="Image result for giving pyramid">
            <a:extLst>
              <a:ext uri="{FF2B5EF4-FFF2-40B4-BE49-F238E27FC236}">
                <a16:creationId xmlns:a16="http://schemas.microsoft.com/office/drawing/2014/main" id="{5ECDE382-EA43-1850-752E-E0F2B1506A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9257" y="900113"/>
            <a:ext cx="5700325" cy="4702768"/>
          </a:xfrm>
          <a:prstGeom prst="rect">
            <a:avLst/>
          </a:prstGeom>
          <a:noFill/>
          <a:extLst>
            <a:ext uri="{909E8E84-426E-40DD-AFC4-6F175D3DCCD1}">
              <a14:hiddenFill xmlns:a14="http://schemas.microsoft.com/office/drawing/2010/main">
                <a:solidFill>
                  <a:srgbClr val="FFFFFF"/>
                </a:solidFill>
              </a14:hiddenFill>
            </a:ext>
          </a:extLst>
        </p:spPr>
      </p:pic>
      <p:sp>
        <p:nvSpPr>
          <p:cNvPr id="2" name="Arrow: Bent-Up 1">
            <a:extLst>
              <a:ext uri="{FF2B5EF4-FFF2-40B4-BE49-F238E27FC236}">
                <a16:creationId xmlns:a16="http://schemas.microsoft.com/office/drawing/2014/main" id="{A32D80C5-018B-940D-1673-00A074C5528D}"/>
              </a:ext>
            </a:extLst>
          </p:cNvPr>
          <p:cNvSpPr/>
          <p:nvPr/>
        </p:nvSpPr>
        <p:spPr bwMode="auto">
          <a:xfrm>
            <a:off x="2214418" y="4802781"/>
            <a:ext cx="5181600" cy="1600200"/>
          </a:xfrm>
          <a:prstGeom prst="bentUpArrow">
            <a:avLst/>
          </a:prstGeom>
          <a:solidFill>
            <a:schemeClr val="accent1"/>
          </a:solidFill>
          <a:ln w="57150" cap="flat" cmpd="sng" algn="ctr">
            <a:solidFill>
              <a:schemeClr val="tx1"/>
            </a:solidFill>
            <a:prstDash val="solid"/>
            <a:round/>
            <a:headEnd type="triangl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Sustainable Giving Goes This Way</a:t>
            </a:r>
            <a:endParaRPr kumimoji="0" lang="en-US" sz="2400" b="0" i="1"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206319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27008DA-8968-44D1-A742-0141E4CE2938}"/>
              </a:ext>
            </a:extLst>
          </p:cNvPr>
          <p:cNvSpPr txBox="1"/>
          <p:nvPr/>
        </p:nvSpPr>
        <p:spPr>
          <a:xfrm>
            <a:off x="1251436" y="1600200"/>
            <a:ext cx="6746632" cy="461665"/>
          </a:xfrm>
          <a:prstGeom prst="rect">
            <a:avLst/>
          </a:prstGeom>
          <a:noFill/>
        </p:spPr>
        <p:txBody>
          <a:bodyPr wrap="square" rtlCol="0">
            <a:spAutoFit/>
          </a:bodyPr>
          <a:lstStyle/>
          <a:p>
            <a:pPr algn="ctr"/>
            <a:r>
              <a:rPr lang="en-US" dirty="0"/>
              <a:t>Thank You – Contact Information -- Questions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8367" y="2605662"/>
            <a:ext cx="2972771" cy="859162"/>
          </a:xfrm>
          <a:prstGeom prst="rect">
            <a:avLst/>
          </a:prstGeom>
        </p:spPr>
      </p:pic>
      <p:sp>
        <p:nvSpPr>
          <p:cNvPr id="3" name="TextBox 2">
            <a:extLst>
              <a:ext uri="{FF2B5EF4-FFF2-40B4-BE49-F238E27FC236}">
                <a16:creationId xmlns:a16="http://schemas.microsoft.com/office/drawing/2014/main" id="{568DC70D-67A1-2BD0-D691-38B73EB7D804}"/>
              </a:ext>
            </a:extLst>
          </p:cNvPr>
          <p:cNvSpPr txBox="1"/>
          <p:nvPr/>
        </p:nvSpPr>
        <p:spPr>
          <a:xfrm>
            <a:off x="638906" y="4472970"/>
            <a:ext cx="7971692" cy="1569660"/>
          </a:xfrm>
          <a:prstGeom prst="rect">
            <a:avLst/>
          </a:prstGeom>
          <a:noFill/>
        </p:spPr>
        <p:txBody>
          <a:bodyPr wrap="square" rtlCol="0">
            <a:spAutoFit/>
          </a:bodyPr>
          <a:lstStyle/>
          <a:p>
            <a:r>
              <a:rPr lang="en-US" sz="2400" dirty="0"/>
              <a:t>Joe April			Marv LeRoy</a:t>
            </a:r>
          </a:p>
          <a:p>
            <a:r>
              <a:rPr lang="en-US" sz="2400" dirty="0"/>
              <a:t>(774) 261-3140		(518) 429-1829</a:t>
            </a:r>
          </a:p>
          <a:p>
            <a:r>
              <a:rPr lang="en-US" sz="2400" dirty="0">
                <a:hlinkClick r:id="rId3"/>
              </a:rPr>
              <a:t>japril@sbmuseum.org</a:t>
            </a:r>
            <a:r>
              <a:rPr lang="en-US" sz="2400" dirty="0"/>
              <a:t> 	</a:t>
            </a:r>
            <a:r>
              <a:rPr lang="en-US" sz="2400" dirty="0">
                <a:hlinkClick r:id="rId4"/>
              </a:rPr>
              <a:t>marv@moremission.com</a:t>
            </a:r>
            <a:endParaRPr lang="en-US" sz="2400" dirty="0"/>
          </a:p>
          <a:p>
            <a:endParaRPr lang="en-US" sz="2400" dirty="0"/>
          </a:p>
        </p:txBody>
      </p:sp>
    </p:spTree>
    <p:extLst>
      <p:ext uri="{BB962C8B-B14F-4D97-AF65-F5344CB8AC3E}">
        <p14:creationId xmlns:p14="http://schemas.microsoft.com/office/powerpoint/2010/main" val="1010891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ChangeArrowheads="1"/>
          </p:cNvSpPr>
          <p:nvPr/>
        </p:nvSpPr>
        <p:spPr bwMode="auto">
          <a:xfrm>
            <a:off x="2971800" y="152400"/>
            <a:ext cx="5575300" cy="549275"/>
          </a:xfrm>
          <a:prstGeom prst="rect">
            <a:avLst/>
          </a:prstGeom>
          <a:noFill/>
          <a:ln w="9525">
            <a:noFill/>
            <a:miter lim="800000"/>
            <a:headEnd/>
            <a:tailEnd/>
          </a:ln>
        </p:spPr>
        <p:txBody>
          <a:bodyPr anchor="ctr"/>
          <a:lstStyle/>
          <a:p>
            <a:pPr algn="r" eaLnBrk="0" hangingPunct="0"/>
            <a:r>
              <a:rPr lang="en-US" sz="2800" i="0" dirty="0">
                <a:solidFill>
                  <a:srgbClr val="2E467D"/>
                </a:solidFill>
                <a:latin typeface="Impact" pitchFamily="34" charset="0"/>
              </a:rPr>
              <a:t>Overview   </a:t>
            </a:r>
          </a:p>
        </p:txBody>
      </p:sp>
      <p:sp>
        <p:nvSpPr>
          <p:cNvPr id="21506" name="Text Box 5"/>
          <p:cNvSpPr txBox="1">
            <a:spLocks noChangeArrowheads="1"/>
          </p:cNvSpPr>
          <p:nvPr/>
        </p:nvSpPr>
        <p:spPr bwMode="auto">
          <a:xfrm>
            <a:off x="469900" y="2362200"/>
            <a:ext cx="8077200" cy="2677656"/>
          </a:xfrm>
          <a:prstGeom prst="rect">
            <a:avLst/>
          </a:prstGeom>
          <a:noFill/>
          <a:ln w="9525">
            <a:noFill/>
            <a:miter lim="800000"/>
            <a:headEnd/>
            <a:tailEnd/>
          </a:ln>
        </p:spPr>
        <p:txBody>
          <a:bodyPr>
            <a:spAutoFit/>
          </a:bodyPr>
          <a:lstStyle/>
          <a:p>
            <a:pPr marL="457200" indent="-457200">
              <a:buFontTx/>
              <a:buAutoNum type="arabicPeriod"/>
            </a:pPr>
            <a:r>
              <a:rPr lang="en-US" i="0" dirty="0"/>
              <a:t>ONE Immutable Law of Fundraising!</a:t>
            </a:r>
          </a:p>
          <a:p>
            <a:pPr marL="457200" indent="-457200">
              <a:buFontTx/>
              <a:buAutoNum type="arabicPeriod"/>
            </a:pPr>
            <a:r>
              <a:rPr lang="en-US" i="0" dirty="0"/>
              <a:t>What is a Capital Campaign?</a:t>
            </a:r>
          </a:p>
          <a:p>
            <a:pPr marL="457200" indent="-457200">
              <a:buFontTx/>
              <a:buAutoNum type="arabicPeriod"/>
            </a:pPr>
            <a:r>
              <a:rPr lang="en-US" i="0" dirty="0"/>
              <a:t>Are You Ready – Internal Assessment</a:t>
            </a:r>
          </a:p>
          <a:p>
            <a:pPr marL="457200" indent="-457200">
              <a:buFontTx/>
              <a:buAutoNum type="arabicPeriod"/>
            </a:pPr>
            <a:r>
              <a:rPr lang="en-US" i="0" dirty="0"/>
              <a:t>What Does the Outside World Think? Feasibility Study.</a:t>
            </a:r>
          </a:p>
          <a:p>
            <a:pPr marL="457200" indent="-457200">
              <a:buFontTx/>
              <a:buAutoNum type="arabicPeriod"/>
            </a:pPr>
            <a:r>
              <a:rPr lang="en-US" i="0" dirty="0"/>
              <a:t>Let’s Do This – Six Campaign Fundamentals</a:t>
            </a:r>
          </a:p>
          <a:p>
            <a:pPr marL="457200" indent="-457200">
              <a:buFontTx/>
              <a:buAutoNum type="arabicPeriod"/>
            </a:pPr>
            <a:r>
              <a:rPr lang="en-US" i="0" dirty="0"/>
              <a:t>Now What – Long Term Sustainability</a:t>
            </a:r>
          </a:p>
          <a:p>
            <a:pPr marL="457200" indent="-457200">
              <a:buFontTx/>
              <a:buAutoNum type="arabicPeriod"/>
            </a:pPr>
            <a:r>
              <a:rPr lang="en-US" i="0" dirty="0"/>
              <a:t>Q &amp; A</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03" name="Rectangle 3"/>
          <p:cNvSpPr>
            <a:spLocks noChangeArrowheads="1"/>
          </p:cNvSpPr>
          <p:nvPr/>
        </p:nvSpPr>
        <p:spPr bwMode="auto">
          <a:xfrm>
            <a:off x="2057400" y="352425"/>
            <a:ext cx="7040563" cy="547688"/>
          </a:xfrm>
          <a:prstGeom prst="rect">
            <a:avLst/>
          </a:prstGeom>
          <a:noFill/>
          <a:ln w="9525">
            <a:noFill/>
            <a:miter lim="800000"/>
            <a:headEnd/>
            <a:tailEnd/>
          </a:ln>
          <a:effectLst>
            <a:outerShdw dist="38099" dir="2700000" algn="ctr" rotWithShape="0">
              <a:schemeClr val="bg1">
                <a:alpha val="74997"/>
              </a:schemeClr>
            </a:outerShdw>
          </a:effectLst>
        </p:spPr>
        <p:txBody>
          <a:bodyPr anchor="ctr"/>
          <a:lstStyle/>
          <a:p>
            <a:pPr algn="r">
              <a:lnSpc>
                <a:spcPct val="90000"/>
              </a:lnSpc>
              <a:defRPr/>
            </a:pPr>
            <a:r>
              <a:rPr lang="en-US" sz="2800" i="0" dirty="0">
                <a:solidFill>
                  <a:srgbClr val="2E467D"/>
                </a:solidFill>
                <a:latin typeface="Impact" pitchFamily="34" charset="0"/>
              </a:rPr>
              <a:t>One Immutable Law of Fundraising</a:t>
            </a:r>
          </a:p>
        </p:txBody>
      </p:sp>
      <p:sp>
        <p:nvSpPr>
          <p:cNvPr id="2" name="TextBox 1">
            <a:extLst>
              <a:ext uri="{FF2B5EF4-FFF2-40B4-BE49-F238E27FC236}">
                <a16:creationId xmlns:a16="http://schemas.microsoft.com/office/drawing/2014/main" id="{EB0A9585-7992-9383-12C6-644C69925C09}"/>
              </a:ext>
            </a:extLst>
          </p:cNvPr>
          <p:cNvSpPr txBox="1"/>
          <p:nvPr/>
        </p:nvSpPr>
        <p:spPr>
          <a:xfrm>
            <a:off x="2057400" y="2209800"/>
            <a:ext cx="5410200" cy="3046988"/>
          </a:xfrm>
          <a:prstGeom prst="rect">
            <a:avLst/>
          </a:prstGeom>
          <a:noFill/>
        </p:spPr>
        <p:txBody>
          <a:bodyPr wrap="square" rtlCol="0">
            <a:spAutoFit/>
          </a:bodyPr>
          <a:lstStyle/>
          <a:p>
            <a:r>
              <a:rPr lang="en-US" dirty="0"/>
              <a:t>People give to People – Not Letters, Emails, Appeals….</a:t>
            </a:r>
          </a:p>
          <a:p>
            <a:endParaRPr lang="en-US" dirty="0"/>
          </a:p>
          <a:p>
            <a:r>
              <a:rPr lang="en-US" dirty="0"/>
              <a:t>The Right Person, making</a:t>
            </a:r>
          </a:p>
          <a:p>
            <a:r>
              <a:rPr lang="en-US" dirty="0"/>
              <a:t>The Right Ask, for</a:t>
            </a:r>
          </a:p>
          <a:p>
            <a:r>
              <a:rPr lang="en-US" dirty="0"/>
              <a:t>The Right Project, requesting </a:t>
            </a:r>
          </a:p>
          <a:p>
            <a:r>
              <a:rPr lang="en-US" dirty="0"/>
              <a:t>The Right Amount. </a:t>
            </a:r>
          </a:p>
          <a:p>
            <a:endParaRPr lang="en-US" dirty="0"/>
          </a:p>
        </p:txBody>
      </p:sp>
    </p:spTree>
    <p:extLst>
      <p:ext uri="{BB962C8B-B14F-4D97-AF65-F5344CB8AC3E}">
        <p14:creationId xmlns:p14="http://schemas.microsoft.com/office/powerpoint/2010/main" val="3954713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Content Placeholder 2"/>
          <p:cNvSpPr>
            <a:spLocks noGrp="1"/>
          </p:cNvSpPr>
          <p:nvPr>
            <p:ph idx="4294967295"/>
          </p:nvPr>
        </p:nvSpPr>
        <p:spPr>
          <a:xfrm>
            <a:off x="762000" y="2209800"/>
            <a:ext cx="7315200" cy="2590800"/>
          </a:xfrm>
        </p:spPr>
        <p:txBody>
          <a:bodyPr/>
          <a:lstStyle/>
          <a:p>
            <a:pPr eaLnBrk="1" hangingPunct="1"/>
            <a:r>
              <a:rPr lang="en-US" b="1" dirty="0">
                <a:solidFill>
                  <a:srgbClr val="78A22F"/>
                </a:solidFill>
              </a:rPr>
              <a:t>42.5%</a:t>
            </a:r>
            <a:r>
              <a:rPr lang="en-US" dirty="0"/>
              <a:t> of donors would give this year to a cause they had never supported before </a:t>
            </a:r>
            <a:r>
              <a:rPr lang="en-US" i="1" dirty="0">
                <a:solidFill>
                  <a:srgbClr val="00498F"/>
                </a:solidFill>
              </a:rPr>
              <a:t>if asked to do so by a leadership volunteer or by someone they know personally</a:t>
            </a:r>
            <a:r>
              <a:rPr lang="en-US" dirty="0">
                <a:solidFill>
                  <a:srgbClr val="00498F"/>
                </a:solidFill>
              </a:rPr>
              <a:t> </a:t>
            </a:r>
          </a:p>
          <a:p>
            <a:pPr eaLnBrk="1" hangingPunct="1"/>
            <a:r>
              <a:rPr lang="en-US" b="1" dirty="0">
                <a:solidFill>
                  <a:srgbClr val="78A22F"/>
                </a:solidFill>
              </a:rPr>
              <a:t>78.6%</a:t>
            </a:r>
            <a:r>
              <a:rPr lang="en-US" dirty="0"/>
              <a:t> of donors plan to give the same or more this year to organizations they had previously supported </a:t>
            </a:r>
            <a:r>
              <a:rPr lang="en-US" i="1" dirty="0">
                <a:solidFill>
                  <a:srgbClr val="00498F"/>
                </a:solidFill>
              </a:rPr>
              <a:t>if they get a personal appeal from a volunteer or someone they know</a:t>
            </a:r>
            <a:endParaRPr lang="en-US" dirty="0">
              <a:solidFill>
                <a:srgbClr val="00498F"/>
              </a:solidFill>
            </a:endParaRPr>
          </a:p>
        </p:txBody>
      </p:sp>
      <p:sp>
        <p:nvSpPr>
          <p:cNvPr id="116738" name="Text Box 5"/>
          <p:cNvSpPr txBox="1">
            <a:spLocks noChangeArrowheads="1"/>
          </p:cNvSpPr>
          <p:nvPr/>
        </p:nvSpPr>
        <p:spPr bwMode="auto">
          <a:xfrm>
            <a:off x="304800" y="1295400"/>
            <a:ext cx="8686800" cy="762000"/>
          </a:xfrm>
          <a:prstGeom prst="rect">
            <a:avLst/>
          </a:prstGeom>
          <a:noFill/>
          <a:ln w="9525">
            <a:noFill/>
            <a:miter lim="800000"/>
            <a:headEnd/>
            <a:tailEnd/>
          </a:ln>
        </p:spPr>
        <p:txBody>
          <a:bodyPr>
            <a:spAutoFit/>
          </a:bodyPr>
          <a:lstStyle/>
          <a:p>
            <a:pPr eaLnBrk="0" hangingPunct="0">
              <a:spcBef>
                <a:spcPct val="20000"/>
              </a:spcBef>
            </a:pPr>
            <a:r>
              <a:rPr lang="en-US" sz="2200" i="0">
                <a:latin typeface="Trebuchet MS" pitchFamily="34" charset="0"/>
                <a:ea typeface="MS PGothic" pitchFamily="34" charset="-128"/>
              </a:rPr>
              <a:t>Based on Penelope Burk’s current research about philanthropy in today’s competitive market…</a:t>
            </a:r>
          </a:p>
        </p:txBody>
      </p:sp>
      <p:sp>
        <p:nvSpPr>
          <p:cNvPr id="972803" name="Rectangle 3"/>
          <p:cNvSpPr>
            <a:spLocks noChangeArrowheads="1"/>
          </p:cNvSpPr>
          <p:nvPr/>
        </p:nvSpPr>
        <p:spPr bwMode="auto">
          <a:xfrm>
            <a:off x="2057400" y="352425"/>
            <a:ext cx="7040563" cy="547688"/>
          </a:xfrm>
          <a:prstGeom prst="rect">
            <a:avLst/>
          </a:prstGeom>
          <a:noFill/>
          <a:ln w="9525">
            <a:noFill/>
            <a:miter lim="800000"/>
            <a:headEnd/>
            <a:tailEnd/>
          </a:ln>
          <a:effectLst>
            <a:outerShdw dist="38099" dir="2700000" algn="ctr" rotWithShape="0">
              <a:schemeClr val="bg1">
                <a:alpha val="74997"/>
              </a:schemeClr>
            </a:outerShdw>
          </a:effectLst>
        </p:spPr>
        <p:txBody>
          <a:bodyPr anchor="ctr"/>
          <a:lstStyle/>
          <a:p>
            <a:pPr algn="r">
              <a:lnSpc>
                <a:spcPct val="90000"/>
              </a:lnSpc>
              <a:defRPr/>
            </a:pPr>
            <a:r>
              <a:rPr lang="en-US" sz="2800" i="0" dirty="0">
                <a:solidFill>
                  <a:srgbClr val="2E467D"/>
                </a:solidFill>
                <a:latin typeface="Impact" pitchFamily="34" charset="0"/>
              </a:rPr>
              <a:t>Data</a:t>
            </a:r>
          </a:p>
        </p:txBody>
      </p:sp>
      <p:sp>
        <p:nvSpPr>
          <p:cNvPr id="14341" name="Text Box 5"/>
          <p:cNvSpPr txBox="1">
            <a:spLocks noChangeArrowheads="1"/>
          </p:cNvSpPr>
          <p:nvPr/>
        </p:nvSpPr>
        <p:spPr bwMode="auto">
          <a:xfrm>
            <a:off x="304800" y="5410200"/>
            <a:ext cx="8534400" cy="276225"/>
          </a:xfrm>
          <a:prstGeom prst="rect">
            <a:avLst/>
          </a:prstGeom>
          <a:noFill/>
          <a:ln w="57150">
            <a:noFill/>
            <a:miter lim="800000"/>
            <a:headEnd/>
            <a:tailEnd/>
          </a:ln>
        </p:spPr>
        <p:txBody>
          <a:bodyPr>
            <a:spAutoFit/>
          </a:bodyPr>
          <a:lstStyle/>
          <a:p>
            <a:pPr algn="ctr">
              <a:spcBef>
                <a:spcPct val="50000"/>
              </a:spcBef>
              <a:defRPr/>
            </a:pPr>
            <a:r>
              <a:rPr lang="en-US" sz="1200" dirty="0">
                <a:latin typeface="+mn-lt"/>
                <a:ea typeface="ＭＳ Ｐゴシック" pitchFamily="34" charset="-128"/>
                <a:cs typeface="+mn-cs"/>
              </a:rPr>
              <a:t>Penelope Burk, Philanthropy in a Turbulent Economy | www.burksblog.com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03" name="Rectangle 3"/>
          <p:cNvSpPr>
            <a:spLocks noChangeArrowheads="1"/>
          </p:cNvSpPr>
          <p:nvPr/>
        </p:nvSpPr>
        <p:spPr bwMode="auto">
          <a:xfrm>
            <a:off x="2057400" y="352425"/>
            <a:ext cx="7040563" cy="547688"/>
          </a:xfrm>
          <a:prstGeom prst="rect">
            <a:avLst/>
          </a:prstGeom>
          <a:noFill/>
          <a:ln w="9525">
            <a:noFill/>
            <a:miter lim="800000"/>
            <a:headEnd/>
            <a:tailEnd/>
          </a:ln>
          <a:effectLst>
            <a:outerShdw dist="38099" dir="2700000" algn="ctr" rotWithShape="0">
              <a:schemeClr val="bg1">
                <a:alpha val="74997"/>
              </a:schemeClr>
            </a:outerShdw>
          </a:effectLst>
        </p:spPr>
        <p:txBody>
          <a:bodyPr anchor="ctr"/>
          <a:lstStyle/>
          <a:p>
            <a:pPr algn="r">
              <a:lnSpc>
                <a:spcPct val="90000"/>
              </a:lnSpc>
              <a:defRPr/>
            </a:pPr>
            <a:r>
              <a:rPr lang="en-US" sz="2800" i="0" dirty="0">
                <a:solidFill>
                  <a:srgbClr val="2E467D"/>
                </a:solidFill>
                <a:latin typeface="Impact" pitchFamily="34" charset="0"/>
              </a:rPr>
              <a:t>What is a Capital Campaign</a:t>
            </a:r>
          </a:p>
        </p:txBody>
      </p:sp>
      <p:sp>
        <p:nvSpPr>
          <p:cNvPr id="5" name="TextBox 4">
            <a:extLst>
              <a:ext uri="{FF2B5EF4-FFF2-40B4-BE49-F238E27FC236}">
                <a16:creationId xmlns:a16="http://schemas.microsoft.com/office/drawing/2014/main" id="{9604E00C-EBE4-0965-65A5-4FE053CCFF3D}"/>
              </a:ext>
            </a:extLst>
          </p:cNvPr>
          <p:cNvSpPr txBox="1"/>
          <p:nvPr/>
        </p:nvSpPr>
        <p:spPr>
          <a:xfrm>
            <a:off x="1507956" y="1295400"/>
            <a:ext cx="5200272" cy="2308324"/>
          </a:xfrm>
          <a:prstGeom prst="rect">
            <a:avLst/>
          </a:prstGeom>
          <a:noFill/>
        </p:spPr>
        <p:txBody>
          <a:bodyPr wrap="square" rtlCol="0">
            <a:spAutoFit/>
          </a:bodyPr>
          <a:lstStyle/>
          <a:p>
            <a:pPr marL="342900" indent="-342900">
              <a:buFont typeface="Arial" panose="020B0604020202020204" pitchFamily="34" charset="0"/>
              <a:buChar char="•"/>
            </a:pPr>
            <a:r>
              <a:rPr lang="en-US" i="0" dirty="0"/>
              <a:t>What is a “Major Gift”</a:t>
            </a:r>
          </a:p>
          <a:p>
            <a:r>
              <a:rPr lang="en-US" i="0" dirty="0"/>
              <a:t>-- Large Enough to be Restricted to</a:t>
            </a:r>
          </a:p>
          <a:p>
            <a:r>
              <a:rPr lang="en-US" i="0" dirty="0"/>
              <a:t> </a:t>
            </a:r>
          </a:p>
          <a:p>
            <a:pPr marL="342900" indent="-342900">
              <a:buFont typeface="Arial" panose="020B0604020202020204" pitchFamily="34" charset="0"/>
              <a:buChar char="•"/>
            </a:pPr>
            <a:r>
              <a:rPr lang="en-US" i="0" dirty="0"/>
              <a:t>Endowment</a:t>
            </a:r>
          </a:p>
          <a:p>
            <a:pPr marL="342900" indent="-342900">
              <a:buFont typeface="Arial" panose="020B0604020202020204" pitchFamily="34" charset="0"/>
              <a:buChar char="•"/>
            </a:pPr>
            <a:r>
              <a:rPr lang="en-US" i="0" dirty="0"/>
              <a:t>Capital </a:t>
            </a:r>
          </a:p>
          <a:p>
            <a:pPr marL="342900" indent="-342900">
              <a:buFont typeface="Arial" panose="020B0604020202020204" pitchFamily="34" charset="0"/>
              <a:buChar char="•"/>
            </a:pPr>
            <a:r>
              <a:rPr lang="en-US" i="0" dirty="0"/>
              <a:t>Program </a:t>
            </a:r>
            <a:endParaRPr lang="en-US" dirty="0"/>
          </a:p>
        </p:txBody>
      </p:sp>
      <p:sp>
        <p:nvSpPr>
          <p:cNvPr id="4" name="TextBox 3">
            <a:extLst>
              <a:ext uri="{FF2B5EF4-FFF2-40B4-BE49-F238E27FC236}">
                <a16:creationId xmlns:a16="http://schemas.microsoft.com/office/drawing/2014/main" id="{FFA67048-5574-66CF-F652-5900FB74BE88}"/>
              </a:ext>
            </a:extLst>
          </p:cNvPr>
          <p:cNvSpPr txBox="1"/>
          <p:nvPr/>
        </p:nvSpPr>
        <p:spPr>
          <a:xfrm>
            <a:off x="1098192" y="3733800"/>
            <a:ext cx="6019800" cy="1938992"/>
          </a:xfrm>
          <a:prstGeom prst="rect">
            <a:avLst/>
          </a:prstGeom>
          <a:noFill/>
        </p:spPr>
        <p:txBody>
          <a:bodyPr wrap="square" rtlCol="0">
            <a:spAutoFit/>
          </a:bodyPr>
          <a:lstStyle/>
          <a:p>
            <a:pPr marL="342900" indent="-342900">
              <a:buFont typeface="Arial" panose="020B0604020202020204" pitchFamily="34" charset="0"/>
              <a:buChar char="•"/>
            </a:pPr>
            <a:r>
              <a:rPr lang="en-US" i="0" dirty="0"/>
              <a:t>History of What Campaigns are Called</a:t>
            </a:r>
          </a:p>
          <a:p>
            <a:pPr marL="800100" lvl="1" indent="-342900">
              <a:buFont typeface="Arial" panose="020B0604020202020204" pitchFamily="34" charset="0"/>
              <a:buChar char="•"/>
            </a:pPr>
            <a:r>
              <a:rPr lang="en-US" i="0" dirty="0"/>
              <a:t>Capital Campaigns </a:t>
            </a:r>
          </a:p>
          <a:p>
            <a:pPr marL="800100" lvl="1" indent="-342900">
              <a:buFont typeface="Arial" panose="020B0604020202020204" pitchFamily="34" charset="0"/>
              <a:buChar char="•"/>
            </a:pPr>
            <a:r>
              <a:rPr lang="en-US" i="0" dirty="0"/>
              <a:t>Major Gift Campaigns</a:t>
            </a:r>
          </a:p>
          <a:p>
            <a:pPr marL="800100" lvl="1" indent="-342900">
              <a:buFont typeface="Arial" panose="020B0604020202020204" pitchFamily="34" charset="0"/>
              <a:buChar char="•"/>
            </a:pPr>
            <a:r>
              <a:rPr lang="en-US" i="0" dirty="0"/>
              <a:t>Mission Enhancement Campaigns</a:t>
            </a:r>
          </a:p>
          <a:p>
            <a:pPr marL="800100" lvl="1" indent="-342900">
              <a:buFont typeface="Arial" panose="020B0604020202020204" pitchFamily="34" charset="0"/>
              <a:buChar char="•"/>
            </a:pPr>
            <a:r>
              <a:rPr lang="en-US" i="0" dirty="0"/>
              <a:t>Comprehensive</a:t>
            </a:r>
          </a:p>
        </p:txBody>
      </p:sp>
    </p:spTree>
    <p:extLst>
      <p:ext uri="{BB962C8B-B14F-4D97-AF65-F5344CB8AC3E}">
        <p14:creationId xmlns:p14="http://schemas.microsoft.com/office/powerpoint/2010/main" val="1846888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03" name="Rectangle 3"/>
          <p:cNvSpPr>
            <a:spLocks noChangeArrowheads="1"/>
          </p:cNvSpPr>
          <p:nvPr/>
        </p:nvSpPr>
        <p:spPr bwMode="auto">
          <a:xfrm>
            <a:off x="2057400" y="352425"/>
            <a:ext cx="7040563" cy="547688"/>
          </a:xfrm>
          <a:prstGeom prst="rect">
            <a:avLst/>
          </a:prstGeom>
          <a:noFill/>
          <a:ln w="9525">
            <a:noFill/>
            <a:miter lim="800000"/>
            <a:headEnd/>
            <a:tailEnd/>
          </a:ln>
          <a:effectLst>
            <a:outerShdw dist="38099" dir="2700000" algn="ctr" rotWithShape="0">
              <a:schemeClr val="bg1">
                <a:alpha val="74997"/>
              </a:schemeClr>
            </a:outerShdw>
          </a:effectLst>
        </p:spPr>
        <p:txBody>
          <a:bodyPr anchor="ctr"/>
          <a:lstStyle/>
          <a:p>
            <a:pPr algn="r">
              <a:lnSpc>
                <a:spcPct val="90000"/>
              </a:lnSpc>
              <a:defRPr/>
            </a:pPr>
            <a:r>
              <a:rPr lang="en-US" sz="2800" i="0" dirty="0">
                <a:solidFill>
                  <a:srgbClr val="2E467D"/>
                </a:solidFill>
                <a:latin typeface="Impact" pitchFamily="34" charset="0"/>
              </a:rPr>
              <a:t>Are You Ready ?</a:t>
            </a:r>
          </a:p>
        </p:txBody>
      </p:sp>
      <p:sp>
        <p:nvSpPr>
          <p:cNvPr id="3" name="TextBox 2">
            <a:extLst>
              <a:ext uri="{FF2B5EF4-FFF2-40B4-BE49-F238E27FC236}">
                <a16:creationId xmlns:a16="http://schemas.microsoft.com/office/drawing/2014/main" id="{310E2C93-B9AF-48F2-0D77-46E05A90AFD4}"/>
              </a:ext>
            </a:extLst>
          </p:cNvPr>
          <p:cNvSpPr txBox="1"/>
          <p:nvPr/>
        </p:nvSpPr>
        <p:spPr>
          <a:xfrm>
            <a:off x="809625" y="1582340"/>
            <a:ext cx="7524750" cy="3693319"/>
          </a:xfrm>
          <a:prstGeom prst="rect">
            <a:avLst/>
          </a:prstGeom>
          <a:noFill/>
        </p:spPr>
        <p:txBody>
          <a:bodyPr wrap="square" rtlCol="0">
            <a:spAutoFit/>
          </a:bodyPr>
          <a:lstStyle/>
          <a:p>
            <a:r>
              <a:rPr lang="en-US" i="0" dirty="0"/>
              <a:t>Questions to Ask….</a:t>
            </a:r>
          </a:p>
          <a:p>
            <a:pPr marL="457200" indent="-457200">
              <a:buFont typeface="+mj-lt"/>
              <a:buAutoNum type="arabicPeriod"/>
            </a:pPr>
            <a:endParaRPr lang="en-US" i="0" dirty="0"/>
          </a:p>
          <a:p>
            <a:pPr marL="457200" indent="-457200">
              <a:buFont typeface="+mj-lt"/>
              <a:buAutoNum type="arabicPeriod"/>
            </a:pPr>
            <a:r>
              <a:rPr lang="en-US" i="0" dirty="0"/>
              <a:t>Are there Essential Needs that can not be met solely through non-philanthropic ways?</a:t>
            </a:r>
          </a:p>
          <a:p>
            <a:pPr marL="914400" lvl="1" indent="-457200">
              <a:buFont typeface="Arial" panose="020B0604020202020204" pitchFamily="34" charset="0"/>
              <a:buChar char="•"/>
            </a:pPr>
            <a:r>
              <a:rPr lang="en-US" sz="1800" i="0" dirty="0"/>
              <a:t>…and are they sexy enough (Blast Furnace at Marian Manor)</a:t>
            </a:r>
          </a:p>
          <a:p>
            <a:pPr marL="457200" indent="-457200">
              <a:buFont typeface="+mj-lt"/>
              <a:buAutoNum type="arabicPeriod"/>
            </a:pPr>
            <a:r>
              <a:rPr lang="en-US" i="0" dirty="0"/>
              <a:t>Staff Leadership on the same page?</a:t>
            </a:r>
          </a:p>
          <a:p>
            <a:pPr marL="457200" indent="-457200">
              <a:buFont typeface="+mj-lt"/>
              <a:buAutoNum type="arabicPeriod"/>
            </a:pPr>
            <a:r>
              <a:rPr lang="en-US" i="0" dirty="0"/>
              <a:t>Volunteer Leadership on the same page?</a:t>
            </a:r>
          </a:p>
          <a:p>
            <a:pPr marL="457200" indent="-457200">
              <a:buFont typeface="+mj-lt"/>
              <a:buAutoNum type="arabicPeriod"/>
            </a:pPr>
            <a:r>
              <a:rPr lang="en-US" i="0" dirty="0"/>
              <a:t>Do you have the organizational infrastructure in place? Staff? Policies? Procedures? </a:t>
            </a:r>
          </a:p>
          <a:p>
            <a:pPr marL="457200" indent="-457200">
              <a:buFont typeface="+mj-lt"/>
              <a:buAutoNum type="arabicPeriod"/>
            </a:pPr>
            <a:r>
              <a:rPr lang="en-US" i="0" dirty="0"/>
              <a:t>Plan for Financial Stability</a:t>
            </a:r>
          </a:p>
        </p:txBody>
      </p:sp>
    </p:spTree>
    <p:extLst>
      <p:ext uri="{BB962C8B-B14F-4D97-AF65-F5344CB8AC3E}">
        <p14:creationId xmlns:p14="http://schemas.microsoft.com/office/powerpoint/2010/main" val="4293760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E95D4C2-66DF-43E7-9E64-1D3E8A9F069B}"/>
              </a:ext>
            </a:extLst>
          </p:cNvPr>
          <p:cNvSpPr/>
          <p:nvPr/>
        </p:nvSpPr>
        <p:spPr>
          <a:xfrm>
            <a:off x="0" y="5797809"/>
            <a:ext cx="1917441" cy="202941"/>
          </a:xfrm>
          <a:prstGeom prst="rect">
            <a:avLst/>
          </a:prstGeom>
          <a:solidFill>
            <a:srgbClr val="529C43"/>
          </a:solidFill>
          <a:ln>
            <a:solidFill>
              <a:srgbClr val="529C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i="0">
              <a:solidFill>
                <a:prstClr val="white"/>
              </a:solidFill>
              <a:latin typeface="Calibri"/>
            </a:endParaRPr>
          </a:p>
        </p:txBody>
      </p:sp>
      <p:sp>
        <p:nvSpPr>
          <p:cNvPr id="12" name="Rectangle 11">
            <a:extLst>
              <a:ext uri="{FF2B5EF4-FFF2-40B4-BE49-F238E27FC236}">
                <a16:creationId xmlns:a16="http://schemas.microsoft.com/office/drawing/2014/main" id="{47D50AE8-BFA8-4915-A213-C262728AE633}"/>
              </a:ext>
            </a:extLst>
          </p:cNvPr>
          <p:cNvSpPr/>
          <p:nvPr/>
        </p:nvSpPr>
        <p:spPr>
          <a:xfrm>
            <a:off x="1917441" y="5797809"/>
            <a:ext cx="2542366" cy="202941"/>
          </a:xfrm>
          <a:prstGeom prst="rect">
            <a:avLst/>
          </a:prstGeom>
          <a:solidFill>
            <a:srgbClr val="E37524"/>
          </a:solidFill>
          <a:ln>
            <a:solidFill>
              <a:srgbClr val="E37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i="0">
              <a:solidFill>
                <a:prstClr val="white"/>
              </a:solidFill>
              <a:latin typeface="Calibri"/>
            </a:endParaRPr>
          </a:p>
        </p:txBody>
      </p:sp>
      <p:sp>
        <p:nvSpPr>
          <p:cNvPr id="13" name="Rectangle 12">
            <a:extLst>
              <a:ext uri="{FF2B5EF4-FFF2-40B4-BE49-F238E27FC236}">
                <a16:creationId xmlns:a16="http://schemas.microsoft.com/office/drawing/2014/main" id="{94EC92D5-E6FD-49F1-99D0-79EE57BA717D}"/>
              </a:ext>
            </a:extLst>
          </p:cNvPr>
          <p:cNvSpPr/>
          <p:nvPr/>
        </p:nvSpPr>
        <p:spPr>
          <a:xfrm>
            <a:off x="4459806" y="5797809"/>
            <a:ext cx="2766752" cy="202941"/>
          </a:xfrm>
          <a:prstGeom prst="rect">
            <a:avLst/>
          </a:prstGeom>
          <a:solidFill>
            <a:srgbClr val="204899"/>
          </a:solidFill>
          <a:ln>
            <a:solidFill>
              <a:srgbClr val="2048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i="0">
              <a:solidFill>
                <a:prstClr val="white"/>
              </a:solidFill>
              <a:latin typeface="Calibri"/>
            </a:endParaRPr>
          </a:p>
        </p:txBody>
      </p:sp>
      <p:sp>
        <p:nvSpPr>
          <p:cNvPr id="14" name="Rectangle 13">
            <a:extLst>
              <a:ext uri="{FF2B5EF4-FFF2-40B4-BE49-F238E27FC236}">
                <a16:creationId xmlns:a16="http://schemas.microsoft.com/office/drawing/2014/main" id="{F73CE141-2F34-4CF9-959E-88AAE2996433}"/>
              </a:ext>
            </a:extLst>
          </p:cNvPr>
          <p:cNvSpPr/>
          <p:nvPr/>
        </p:nvSpPr>
        <p:spPr>
          <a:xfrm>
            <a:off x="7226559" y="5797809"/>
            <a:ext cx="1917441" cy="202941"/>
          </a:xfrm>
          <a:prstGeom prst="rect">
            <a:avLst/>
          </a:prstGeom>
          <a:solidFill>
            <a:srgbClr val="DEC123"/>
          </a:solidFill>
          <a:ln>
            <a:solidFill>
              <a:srgbClr val="DEC1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i="0">
              <a:solidFill>
                <a:prstClr val="white"/>
              </a:solidFill>
              <a:latin typeface="Calibri"/>
            </a:endParaRPr>
          </a:p>
        </p:txBody>
      </p:sp>
      <p:sp>
        <p:nvSpPr>
          <p:cNvPr id="3" name="Oval 2">
            <a:extLst>
              <a:ext uri="{FF2B5EF4-FFF2-40B4-BE49-F238E27FC236}">
                <a16:creationId xmlns:a16="http://schemas.microsoft.com/office/drawing/2014/main" id="{1AAADCB3-3B75-43C8-A849-4844EE6D8BB4}"/>
              </a:ext>
            </a:extLst>
          </p:cNvPr>
          <p:cNvSpPr/>
          <p:nvPr/>
        </p:nvSpPr>
        <p:spPr>
          <a:xfrm>
            <a:off x="2128089" y="1764035"/>
            <a:ext cx="3064397" cy="28473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Oval 8">
            <a:extLst>
              <a:ext uri="{FF2B5EF4-FFF2-40B4-BE49-F238E27FC236}">
                <a16:creationId xmlns:a16="http://schemas.microsoft.com/office/drawing/2014/main" id="{04BB756B-299D-4741-AE4E-548C54BB9858}"/>
              </a:ext>
            </a:extLst>
          </p:cNvPr>
          <p:cNvSpPr/>
          <p:nvPr/>
        </p:nvSpPr>
        <p:spPr>
          <a:xfrm>
            <a:off x="4162161" y="1764035"/>
            <a:ext cx="3064397" cy="284737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Oval 14">
            <a:extLst>
              <a:ext uri="{FF2B5EF4-FFF2-40B4-BE49-F238E27FC236}">
                <a16:creationId xmlns:a16="http://schemas.microsoft.com/office/drawing/2014/main" id="{BAF40B46-663F-4FCC-BD5C-C1D3D091B911}"/>
              </a:ext>
            </a:extLst>
          </p:cNvPr>
          <p:cNvSpPr/>
          <p:nvPr/>
        </p:nvSpPr>
        <p:spPr>
          <a:xfrm>
            <a:off x="4177358" y="2109107"/>
            <a:ext cx="1134870" cy="2144486"/>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extBox 3">
            <a:extLst>
              <a:ext uri="{FF2B5EF4-FFF2-40B4-BE49-F238E27FC236}">
                <a16:creationId xmlns:a16="http://schemas.microsoft.com/office/drawing/2014/main" id="{977DCF93-5CE3-4EAE-A712-DCDFC5A0BC1D}"/>
              </a:ext>
            </a:extLst>
          </p:cNvPr>
          <p:cNvSpPr txBox="1"/>
          <p:nvPr/>
        </p:nvSpPr>
        <p:spPr>
          <a:xfrm>
            <a:off x="2537929" y="2876097"/>
            <a:ext cx="1504490" cy="646331"/>
          </a:xfrm>
          <a:prstGeom prst="rect">
            <a:avLst/>
          </a:prstGeom>
          <a:noFill/>
        </p:spPr>
        <p:txBody>
          <a:bodyPr wrap="square" rtlCol="0">
            <a:spAutoFit/>
          </a:bodyPr>
          <a:lstStyle/>
          <a:p>
            <a:r>
              <a:rPr lang="en-US" sz="1800" b="1" dirty="0"/>
              <a:t>External Community</a:t>
            </a:r>
          </a:p>
        </p:txBody>
      </p:sp>
      <p:sp>
        <p:nvSpPr>
          <p:cNvPr id="17" name="TextBox 16">
            <a:extLst>
              <a:ext uri="{FF2B5EF4-FFF2-40B4-BE49-F238E27FC236}">
                <a16:creationId xmlns:a16="http://schemas.microsoft.com/office/drawing/2014/main" id="{FEB20E3A-AF6F-46EA-AC57-972907C20C6F}"/>
              </a:ext>
            </a:extLst>
          </p:cNvPr>
          <p:cNvSpPr txBox="1"/>
          <p:nvPr/>
        </p:nvSpPr>
        <p:spPr>
          <a:xfrm>
            <a:off x="5472755" y="2996684"/>
            <a:ext cx="1593275" cy="369332"/>
          </a:xfrm>
          <a:prstGeom prst="rect">
            <a:avLst/>
          </a:prstGeom>
          <a:noFill/>
        </p:spPr>
        <p:txBody>
          <a:bodyPr wrap="square" rtlCol="0">
            <a:spAutoFit/>
          </a:bodyPr>
          <a:lstStyle/>
          <a:p>
            <a:r>
              <a:rPr lang="en-US" sz="1800" b="1" dirty="0"/>
              <a:t>Museum</a:t>
            </a:r>
          </a:p>
        </p:txBody>
      </p:sp>
      <p:sp>
        <p:nvSpPr>
          <p:cNvPr id="5" name="Arrow: Down 4">
            <a:extLst>
              <a:ext uri="{FF2B5EF4-FFF2-40B4-BE49-F238E27FC236}">
                <a16:creationId xmlns:a16="http://schemas.microsoft.com/office/drawing/2014/main" id="{B5B8402C-F217-44A4-803F-FACD34AF3DAC}"/>
              </a:ext>
            </a:extLst>
          </p:cNvPr>
          <p:cNvSpPr/>
          <p:nvPr/>
        </p:nvSpPr>
        <p:spPr>
          <a:xfrm>
            <a:off x="4572000" y="3023508"/>
            <a:ext cx="381000" cy="18151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extBox 17">
            <a:extLst>
              <a:ext uri="{FF2B5EF4-FFF2-40B4-BE49-F238E27FC236}">
                <a16:creationId xmlns:a16="http://schemas.microsoft.com/office/drawing/2014/main" id="{8A3CD9B1-732C-4516-8F8E-461CF3655DD3}"/>
              </a:ext>
            </a:extLst>
          </p:cNvPr>
          <p:cNvSpPr txBox="1"/>
          <p:nvPr/>
        </p:nvSpPr>
        <p:spPr>
          <a:xfrm>
            <a:off x="3789332" y="4873611"/>
            <a:ext cx="1868241" cy="646331"/>
          </a:xfrm>
          <a:prstGeom prst="rect">
            <a:avLst/>
          </a:prstGeom>
          <a:noFill/>
        </p:spPr>
        <p:txBody>
          <a:bodyPr wrap="square" rtlCol="0">
            <a:spAutoFit/>
          </a:bodyPr>
          <a:lstStyle/>
          <a:p>
            <a:pPr algn="ctr"/>
            <a:r>
              <a:rPr lang="en-US" sz="1800" b="1" dirty="0"/>
              <a:t>Value Proposition</a:t>
            </a:r>
          </a:p>
        </p:txBody>
      </p:sp>
      <p:sp>
        <p:nvSpPr>
          <p:cNvPr id="2" name="Rectangle 3">
            <a:extLst>
              <a:ext uri="{FF2B5EF4-FFF2-40B4-BE49-F238E27FC236}">
                <a16:creationId xmlns:a16="http://schemas.microsoft.com/office/drawing/2014/main" id="{06C94C30-8602-53F7-7DBF-003D074B71A2}"/>
              </a:ext>
            </a:extLst>
          </p:cNvPr>
          <p:cNvSpPr>
            <a:spLocks noChangeArrowheads="1"/>
          </p:cNvSpPr>
          <p:nvPr/>
        </p:nvSpPr>
        <p:spPr bwMode="auto">
          <a:xfrm>
            <a:off x="2057400" y="352425"/>
            <a:ext cx="7040563" cy="547688"/>
          </a:xfrm>
          <a:prstGeom prst="rect">
            <a:avLst/>
          </a:prstGeom>
          <a:noFill/>
          <a:ln w="9525">
            <a:noFill/>
            <a:miter lim="800000"/>
            <a:headEnd/>
            <a:tailEnd/>
          </a:ln>
          <a:effectLst>
            <a:outerShdw dist="38099" dir="2700000" algn="ctr" rotWithShape="0">
              <a:schemeClr val="bg1">
                <a:alpha val="74997"/>
              </a:schemeClr>
            </a:outerShdw>
          </a:effectLst>
        </p:spPr>
        <p:txBody>
          <a:bodyPr anchor="ctr"/>
          <a:lstStyle/>
          <a:p>
            <a:pPr algn="r">
              <a:lnSpc>
                <a:spcPct val="90000"/>
              </a:lnSpc>
              <a:defRPr/>
            </a:pPr>
            <a:r>
              <a:rPr lang="en-US" sz="2800" i="0" dirty="0">
                <a:solidFill>
                  <a:srgbClr val="2E467D"/>
                </a:solidFill>
                <a:latin typeface="Impact" pitchFamily="34" charset="0"/>
              </a:rPr>
              <a:t>What Does the Outside World Think?</a:t>
            </a:r>
          </a:p>
        </p:txBody>
      </p:sp>
    </p:spTree>
    <p:extLst>
      <p:ext uri="{BB962C8B-B14F-4D97-AF65-F5344CB8AC3E}">
        <p14:creationId xmlns:p14="http://schemas.microsoft.com/office/powerpoint/2010/main" val="2766339712"/>
      </p:ext>
    </p:extLst>
  </p:cSld>
  <p:clrMapOvr>
    <a:masterClrMapping/>
  </p:clrMapOvr>
</p:sld>
</file>

<file path=ppt/theme/theme1.xml><?xml version="1.0" encoding="utf-8"?>
<a:theme xmlns:a="http://schemas.openxmlformats.org/drawingml/2006/main" name="3-new">
  <a:themeElements>
    <a:clrScheme name="3-new 2">
      <a:dk1>
        <a:srgbClr val="000000"/>
      </a:dk1>
      <a:lt1>
        <a:srgbClr val="FFFFFF"/>
      </a:lt1>
      <a:dk2>
        <a:srgbClr val="000000"/>
      </a:dk2>
      <a:lt2>
        <a:srgbClr val="006600"/>
      </a:lt2>
      <a:accent1>
        <a:srgbClr val="F5EBC1"/>
      </a:accent1>
      <a:accent2>
        <a:srgbClr val="FFCC00"/>
      </a:accent2>
      <a:accent3>
        <a:srgbClr val="FFFFFF"/>
      </a:accent3>
      <a:accent4>
        <a:srgbClr val="000000"/>
      </a:accent4>
      <a:accent5>
        <a:srgbClr val="F9F3DD"/>
      </a:accent5>
      <a:accent6>
        <a:srgbClr val="E7B900"/>
      </a:accent6>
      <a:hlink>
        <a:srgbClr val="D4876C"/>
      </a:hlink>
      <a:folHlink>
        <a:srgbClr val="B2B2B2"/>
      </a:folHlink>
    </a:clrScheme>
    <a:fontScheme name="3-new">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7150" cap="flat" cmpd="sng" algn="ctr">
          <a:solidFill>
            <a:schemeClr val="tx1"/>
          </a:solidFill>
          <a:prstDash val="solid"/>
          <a:round/>
          <a:headEnd type="triangl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57150" cap="flat" cmpd="sng" algn="ctr">
          <a:solidFill>
            <a:schemeClr val="tx1"/>
          </a:solidFill>
          <a:prstDash val="solid"/>
          <a:round/>
          <a:headEnd type="triangl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defRPr>
        </a:defPPr>
      </a:lstStyle>
    </a:lnDef>
  </a:objectDefaults>
  <a:extraClrSchemeLst>
    <a:extraClrScheme>
      <a:clrScheme name="3-new 1">
        <a:dk1>
          <a:srgbClr val="FF9900"/>
        </a:dk1>
        <a:lt1>
          <a:srgbClr val="FFFFCC"/>
        </a:lt1>
        <a:dk2>
          <a:srgbClr val="000000"/>
        </a:dk2>
        <a:lt2>
          <a:srgbClr val="FFCC00"/>
        </a:lt2>
        <a:accent1>
          <a:srgbClr val="6B6253"/>
        </a:accent1>
        <a:accent2>
          <a:srgbClr val="72543E"/>
        </a:accent2>
        <a:accent3>
          <a:srgbClr val="AAAAAA"/>
        </a:accent3>
        <a:accent4>
          <a:srgbClr val="DADAAE"/>
        </a:accent4>
        <a:accent5>
          <a:srgbClr val="BAB7B3"/>
        </a:accent5>
        <a:accent6>
          <a:srgbClr val="674B37"/>
        </a:accent6>
        <a:hlink>
          <a:srgbClr val="DA9880"/>
        </a:hlink>
        <a:folHlink>
          <a:srgbClr val="B2B2B2"/>
        </a:folHlink>
      </a:clrScheme>
      <a:clrMap bg1="dk2" tx1="lt1" bg2="dk1" tx2="lt2" accent1="accent1" accent2="accent2" accent3="accent3" accent4="accent4" accent5="accent5" accent6="accent6" hlink="hlink" folHlink="folHlink"/>
    </a:extraClrScheme>
    <a:extraClrScheme>
      <a:clrScheme name="3-new 2">
        <a:dk1>
          <a:srgbClr val="000000"/>
        </a:dk1>
        <a:lt1>
          <a:srgbClr val="FFFFFF"/>
        </a:lt1>
        <a:dk2>
          <a:srgbClr val="000000"/>
        </a:dk2>
        <a:lt2>
          <a:srgbClr val="006600"/>
        </a:lt2>
        <a:accent1>
          <a:srgbClr val="F5EBC1"/>
        </a:accent1>
        <a:accent2>
          <a:srgbClr val="FFCC00"/>
        </a:accent2>
        <a:accent3>
          <a:srgbClr val="FFFFFF"/>
        </a:accent3>
        <a:accent4>
          <a:srgbClr val="000000"/>
        </a:accent4>
        <a:accent5>
          <a:srgbClr val="F9F3DD"/>
        </a:accent5>
        <a:accent6>
          <a:srgbClr val="E7B900"/>
        </a:accent6>
        <a:hlink>
          <a:srgbClr val="D4876C"/>
        </a:hlink>
        <a:folHlink>
          <a:srgbClr val="B2B2B2"/>
        </a:folHlink>
      </a:clrScheme>
      <a:clrMap bg1="lt1" tx1="dk1" bg2="lt2" tx2="dk2" accent1="accent1" accent2="accent2" accent3="accent3" accent4="accent4" accent5="accent5" accent6="accent6" hlink="hlink" folHlink="folHlink"/>
    </a:extraClrScheme>
    <a:extraClrScheme>
      <a:clrScheme name="3-new 3">
        <a:dk1>
          <a:srgbClr val="000000"/>
        </a:dk1>
        <a:lt1>
          <a:srgbClr val="FFFFFF"/>
        </a:lt1>
        <a:dk2>
          <a:srgbClr val="000000"/>
        </a:dk2>
        <a:lt2>
          <a:srgbClr val="292929"/>
        </a:lt2>
        <a:accent1>
          <a:srgbClr val="EAEAEA"/>
        </a:accent1>
        <a:accent2>
          <a:srgbClr val="969696"/>
        </a:accent2>
        <a:accent3>
          <a:srgbClr val="FFFFFF"/>
        </a:accent3>
        <a:accent4>
          <a:srgbClr val="000000"/>
        </a:accent4>
        <a:accent5>
          <a:srgbClr val="F3F3F3"/>
        </a:accent5>
        <a:accent6>
          <a:srgbClr val="878787"/>
        </a:accent6>
        <a:hlink>
          <a:srgbClr val="5F5F5F"/>
        </a:hlink>
        <a:folHlink>
          <a:srgbClr val="B2B2B2"/>
        </a:folHlink>
      </a:clrScheme>
      <a:clrMap bg1="lt1" tx1="dk1" bg2="lt2" tx2="dk2" accent1="accent1" accent2="accent2" accent3="accent3" accent4="accent4" accent5="accent5" accent6="accent6" hlink="hlink" folHlink="folHlink"/>
    </a:extraClrScheme>
    <a:extraClrScheme>
      <a:clrScheme name="3-new 4">
        <a:dk1>
          <a:srgbClr val="000000"/>
        </a:dk1>
        <a:lt1>
          <a:srgbClr val="FFFFFF"/>
        </a:lt1>
        <a:dk2>
          <a:srgbClr val="000000"/>
        </a:dk2>
        <a:lt2>
          <a:srgbClr val="006600"/>
        </a:lt2>
        <a:accent1>
          <a:srgbClr val="D8EBB3"/>
        </a:accent1>
        <a:accent2>
          <a:srgbClr val="CCCC00"/>
        </a:accent2>
        <a:accent3>
          <a:srgbClr val="FFFFFF"/>
        </a:accent3>
        <a:accent4>
          <a:srgbClr val="000000"/>
        </a:accent4>
        <a:accent5>
          <a:srgbClr val="E9F3D6"/>
        </a:accent5>
        <a:accent6>
          <a:srgbClr val="B9B900"/>
        </a:accent6>
        <a:hlink>
          <a:srgbClr val="FFBE7D"/>
        </a:hlink>
        <a:folHlink>
          <a:srgbClr val="B2B2B2"/>
        </a:folHlink>
      </a:clrScheme>
      <a:clrMap bg1="lt1" tx1="dk1" bg2="lt2" tx2="dk2" accent1="accent1" accent2="accent2" accent3="accent3" accent4="accent4" accent5="accent5" accent6="accent6" hlink="hlink" folHlink="folHlink"/>
    </a:extraClrScheme>
    <a:extraClrScheme>
      <a:clrScheme name="3-new 5">
        <a:dk1>
          <a:srgbClr val="000000"/>
        </a:dk1>
        <a:lt1>
          <a:srgbClr val="E5D3B3"/>
        </a:lt1>
        <a:dk2>
          <a:srgbClr val="800000"/>
        </a:dk2>
        <a:lt2>
          <a:srgbClr val="009900"/>
        </a:lt2>
        <a:accent1>
          <a:srgbClr val="D5B095"/>
        </a:accent1>
        <a:accent2>
          <a:srgbClr val="E28666"/>
        </a:accent2>
        <a:accent3>
          <a:srgbClr val="F0E6D6"/>
        </a:accent3>
        <a:accent4>
          <a:srgbClr val="000000"/>
        </a:accent4>
        <a:accent5>
          <a:srgbClr val="E7D4C8"/>
        </a:accent5>
        <a:accent6>
          <a:srgbClr val="CD795C"/>
        </a:accent6>
        <a:hlink>
          <a:srgbClr val="B75735"/>
        </a:hlink>
        <a:folHlink>
          <a:srgbClr val="B2B2B2"/>
        </a:folHlink>
      </a:clrScheme>
      <a:clrMap bg1="lt1" tx1="dk1" bg2="lt2" tx2="dk2" accent1="accent1" accent2="accent2" accent3="accent3" accent4="accent4" accent5="accent5" accent6="accent6" hlink="hlink" folHlink="folHlink"/>
    </a:extraClrScheme>
    <a:extraClrScheme>
      <a:clrScheme name="3-new 6">
        <a:dk1>
          <a:srgbClr val="99CC00"/>
        </a:dk1>
        <a:lt1>
          <a:srgbClr val="FFFFFF"/>
        </a:lt1>
        <a:dk2>
          <a:srgbClr val="51399D"/>
        </a:dk2>
        <a:lt2>
          <a:srgbClr val="FFFFCC"/>
        </a:lt2>
        <a:accent1>
          <a:srgbClr val="877CAA"/>
        </a:accent1>
        <a:accent2>
          <a:srgbClr val="000058"/>
        </a:accent2>
        <a:accent3>
          <a:srgbClr val="B3AECC"/>
        </a:accent3>
        <a:accent4>
          <a:srgbClr val="DADADA"/>
        </a:accent4>
        <a:accent5>
          <a:srgbClr val="C3BFD2"/>
        </a:accent5>
        <a:accent6>
          <a:srgbClr val="00004F"/>
        </a:accent6>
        <a:hlink>
          <a:srgbClr val="FFCC00"/>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C:\WINDOWS\Application Data\Microsoft\Templates\3-new.pot</Template>
  <TotalTime>20721</TotalTime>
  <Words>1357</Words>
  <Application>Microsoft Office PowerPoint</Application>
  <PresentationFormat>On-screen Show (4:3)</PresentationFormat>
  <Paragraphs>277</Paragraphs>
  <Slides>34</Slides>
  <Notes>16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34</vt:i4>
      </vt:variant>
    </vt:vector>
  </HeadingPairs>
  <TitlesOfParts>
    <vt:vector size="44" baseType="lpstr">
      <vt:lpstr>Wingdings</vt:lpstr>
      <vt:lpstr>Calibri Light</vt:lpstr>
      <vt:lpstr>Trebuchet MS</vt:lpstr>
      <vt:lpstr>Arial</vt:lpstr>
      <vt:lpstr>Impact</vt:lpstr>
      <vt:lpstr>Century Gothic</vt:lpstr>
      <vt:lpstr>Freestyle Script</vt:lpstr>
      <vt:lpstr>Calibri</vt:lpstr>
      <vt:lpstr>3-new</vt:lpstr>
      <vt:lpstr>2_Office Theme</vt:lpstr>
      <vt:lpstr>  Joseph April, Director of Development, Strawbery Banke Museum, NH  Marvin LeRoy, President &amp; Founder,  Institute for Philanthropic Excellence, NY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Six Components for Successful Campaigns</vt:lpstr>
      <vt:lpstr>PowerPoint Presentation</vt:lpstr>
      <vt:lpstr>PowerPoint Presentation</vt:lpstr>
      <vt:lpstr>PowerPoint Presentation</vt:lpstr>
      <vt:lpstr>Basic Principles</vt:lpstr>
      <vt:lpstr>PowerPoint Presentation</vt:lpstr>
      <vt:lpstr>A Major Gifts Campaign is an  Organization-Wide Responsibility</vt:lpstr>
      <vt:lpstr>The Role of the Campaign Manager</vt:lpstr>
      <vt:lpstr>Role of the Consultant </vt:lpstr>
      <vt:lpstr>The Role of the President/CEO</vt:lpstr>
      <vt:lpstr>The Role of  Senior Leadership</vt:lpstr>
      <vt:lpstr>The Ongoing Role of the Board</vt:lpstr>
      <vt:lpstr>The Role of Campaign Steering Committee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Clements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Clements Group, L.C.  Changing Lives…Changing Communities</dc:title>
  <dc:creator>Jenni Petersen</dc:creator>
  <cp:lastModifiedBy>Joe April</cp:lastModifiedBy>
  <cp:revision>1075</cp:revision>
  <cp:lastPrinted>2022-10-31T22:57:48Z</cp:lastPrinted>
  <dcterms:created xsi:type="dcterms:W3CDTF">1999-07-23T14:05:36Z</dcterms:created>
  <dcterms:modified xsi:type="dcterms:W3CDTF">2022-10-31T22:57:58Z</dcterms:modified>
</cp:coreProperties>
</file>